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8"/>
  </p:notesMasterIdLst>
  <p:handoutMasterIdLst>
    <p:handoutMasterId r:id="rId19"/>
  </p:handoutMasterIdLst>
  <p:sldIdLst>
    <p:sldId id="267" r:id="rId2"/>
    <p:sldId id="301" r:id="rId3"/>
    <p:sldId id="311" r:id="rId4"/>
    <p:sldId id="282" r:id="rId5"/>
    <p:sldId id="302" r:id="rId6"/>
    <p:sldId id="312" r:id="rId7"/>
    <p:sldId id="313" r:id="rId8"/>
    <p:sldId id="303" r:id="rId9"/>
    <p:sldId id="304" r:id="rId10"/>
    <p:sldId id="305" r:id="rId11"/>
    <p:sldId id="308" r:id="rId12"/>
    <p:sldId id="309" r:id="rId13"/>
    <p:sldId id="310" r:id="rId14"/>
    <p:sldId id="307" r:id="rId15"/>
    <p:sldId id="306" r:id="rId16"/>
    <p:sldId id="266" r:id="rId1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41" autoAdjust="0"/>
    <p:restoredTop sz="94638" autoAdjust="0"/>
  </p:normalViewPr>
  <p:slideViewPr>
    <p:cSldViewPr>
      <p:cViewPr varScale="1">
        <p:scale>
          <a:sx n="74" d="100"/>
          <a:sy n="74" d="100"/>
        </p:scale>
        <p:origin x="13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E50290C-8C13-4D5C-ADFB-216AC70A943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7C013932-9628-4D1C-9B99-917FA5ACAFCB}"/>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635F8187-AAC6-42CC-A251-E956C2B18DA9}" type="datetimeFigureOut">
              <a:rPr lang="nl-NL"/>
              <a:pPr>
                <a:defRPr/>
              </a:pPr>
              <a:t>30-9-2021</a:t>
            </a:fld>
            <a:endParaRPr lang="nl-NL"/>
          </a:p>
        </p:txBody>
      </p:sp>
      <p:sp>
        <p:nvSpPr>
          <p:cNvPr id="4" name="Tijdelijke aanduiding voor voettekst 3">
            <a:extLst>
              <a:ext uri="{FF2B5EF4-FFF2-40B4-BE49-F238E27FC236}">
                <a16:creationId xmlns:a16="http://schemas.microsoft.com/office/drawing/2014/main" id="{B08F5818-7EA3-44CC-9C49-02B51348CCC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a:extLst>
              <a:ext uri="{FF2B5EF4-FFF2-40B4-BE49-F238E27FC236}">
                <a16:creationId xmlns:a16="http://schemas.microsoft.com/office/drawing/2014/main" id="{6A0EA5C0-EFC4-484A-B9C4-FE60B55B3410}"/>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76389108-948B-4E9C-9D38-36FF5795DEC3}" type="slidenum">
              <a:rPr lang="nl-NL" altLang="nl-NL"/>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E699468-2DC1-4744-8094-1D1A0D8CEF7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a:p>
        </p:txBody>
      </p:sp>
      <p:sp>
        <p:nvSpPr>
          <p:cNvPr id="3" name="Tijdelijke aanduiding voor datum 2">
            <a:extLst>
              <a:ext uri="{FF2B5EF4-FFF2-40B4-BE49-F238E27FC236}">
                <a16:creationId xmlns:a16="http://schemas.microsoft.com/office/drawing/2014/main" id="{30AAFC65-7DF7-4437-A9A3-AC062ABBD3AC}"/>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47C4F35-EEE0-44A6-BF5A-38ABD35BFFD9}" type="datetimeFigureOut">
              <a:rPr lang="nl-NL"/>
              <a:pPr>
                <a:defRPr/>
              </a:pPr>
              <a:t>30-9-2021</a:t>
            </a:fld>
            <a:endParaRPr lang="nl-NL"/>
          </a:p>
        </p:txBody>
      </p:sp>
      <p:sp>
        <p:nvSpPr>
          <p:cNvPr id="4" name="Tijdelijke aanduiding voor dia-afbeelding 3">
            <a:extLst>
              <a:ext uri="{FF2B5EF4-FFF2-40B4-BE49-F238E27FC236}">
                <a16:creationId xmlns:a16="http://schemas.microsoft.com/office/drawing/2014/main" id="{C2F5948C-CC3D-4D25-8831-16847A26A8A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B6E42559-3428-4E65-8AAB-F01A1197FD8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C272A168-9D5E-4BBD-9089-7C2594020BB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a:extLst>
              <a:ext uri="{FF2B5EF4-FFF2-40B4-BE49-F238E27FC236}">
                <a16:creationId xmlns:a16="http://schemas.microsoft.com/office/drawing/2014/main" id="{8D2CEDC1-FC4D-48FA-A9EB-3025A841659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70C4472-0B7F-4250-B247-C0E0B89C493E}"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F35CB7-455A-4495-AE85-5D1A1AD14A89}"/>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C7F2645E-CF2B-4C9F-88C9-79F32283394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1789699-1C62-4A1A-8045-1B0B18439B45}"/>
              </a:ext>
            </a:extLst>
          </p:cNvPr>
          <p:cNvSpPr>
            <a:spLocks noGrp="1"/>
          </p:cNvSpPr>
          <p:nvPr>
            <p:ph type="dt" sz="half" idx="10"/>
          </p:nvPr>
        </p:nvSpPr>
        <p:spPr/>
        <p:txBody>
          <a:bodyPr/>
          <a:lstStyle/>
          <a:p>
            <a:pPr>
              <a:defRPr/>
            </a:pPr>
            <a:fld id="{C781EFAB-8D98-4980-A221-B83FB755ABDA}" type="datetimeFigureOut">
              <a:rPr lang="nl-NL" smtClean="0"/>
              <a:pPr>
                <a:defRPr/>
              </a:pPr>
              <a:t>30-9-2021</a:t>
            </a:fld>
            <a:endParaRPr lang="nl-NL"/>
          </a:p>
        </p:txBody>
      </p:sp>
      <p:sp>
        <p:nvSpPr>
          <p:cNvPr id="5" name="Tijdelijke aanduiding voor voettekst 4">
            <a:extLst>
              <a:ext uri="{FF2B5EF4-FFF2-40B4-BE49-F238E27FC236}">
                <a16:creationId xmlns:a16="http://schemas.microsoft.com/office/drawing/2014/main" id="{2BD1CCD0-27E9-4E57-A387-9533250F3C11}"/>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712175F8-2FE4-414C-9860-3541FB68E7F9}"/>
              </a:ext>
            </a:extLst>
          </p:cNvPr>
          <p:cNvSpPr>
            <a:spLocks noGrp="1"/>
          </p:cNvSpPr>
          <p:nvPr>
            <p:ph type="sldNum" sz="quarter" idx="12"/>
          </p:nvPr>
        </p:nvSpPr>
        <p:spPr/>
        <p:txBody>
          <a:bodyPr/>
          <a:lstStyle/>
          <a:p>
            <a:fld id="{6A1252C8-A611-4B74-B98B-238E9AF4D469}" type="slidenum">
              <a:rPr lang="nl-NL" altLang="nl-NL" smtClean="0"/>
              <a:pPr/>
              <a:t>‹nr.›</a:t>
            </a:fld>
            <a:endParaRPr lang="nl-NL" altLang="nl-NL"/>
          </a:p>
        </p:txBody>
      </p:sp>
    </p:spTree>
    <p:extLst>
      <p:ext uri="{BB962C8B-B14F-4D97-AF65-F5344CB8AC3E}">
        <p14:creationId xmlns:p14="http://schemas.microsoft.com/office/powerpoint/2010/main" val="3633261684"/>
      </p:ext>
    </p:extLst>
  </p:cSld>
  <p:clrMapOvr>
    <a:masterClrMapping/>
  </p:clrMapOvr>
  <p:transition>
    <p:wipe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BDA5BF-90BB-459C-BCBF-417DC1411F7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6913F68-DC5C-44C3-A60C-B4B115EEE7A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C0E09D-F547-4048-9F94-8C8735035A81}"/>
              </a:ext>
            </a:extLst>
          </p:cNvPr>
          <p:cNvSpPr>
            <a:spLocks noGrp="1"/>
          </p:cNvSpPr>
          <p:nvPr>
            <p:ph type="dt" sz="half" idx="10"/>
          </p:nvPr>
        </p:nvSpPr>
        <p:spPr/>
        <p:txBody>
          <a:bodyPr/>
          <a:lstStyle/>
          <a:p>
            <a:pPr>
              <a:defRPr/>
            </a:pPr>
            <a:fld id="{4ED5D825-C3DF-4C4A-974A-F3D48712F7E4}" type="datetimeFigureOut">
              <a:rPr lang="nl-NL" smtClean="0"/>
              <a:pPr>
                <a:defRPr/>
              </a:pPr>
              <a:t>30-9-2021</a:t>
            </a:fld>
            <a:endParaRPr lang="nl-NL"/>
          </a:p>
        </p:txBody>
      </p:sp>
      <p:sp>
        <p:nvSpPr>
          <p:cNvPr id="5" name="Tijdelijke aanduiding voor voettekst 4">
            <a:extLst>
              <a:ext uri="{FF2B5EF4-FFF2-40B4-BE49-F238E27FC236}">
                <a16:creationId xmlns:a16="http://schemas.microsoft.com/office/drawing/2014/main" id="{FA05A51D-9B3F-4D97-819D-7FE210593996}"/>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37F4B902-C679-4ED5-B282-282D89DF1826}"/>
              </a:ext>
            </a:extLst>
          </p:cNvPr>
          <p:cNvSpPr>
            <a:spLocks noGrp="1"/>
          </p:cNvSpPr>
          <p:nvPr>
            <p:ph type="sldNum" sz="quarter" idx="12"/>
          </p:nvPr>
        </p:nvSpPr>
        <p:spPr/>
        <p:txBody>
          <a:bodyPr/>
          <a:lstStyle/>
          <a:p>
            <a:fld id="{BC02281F-E076-4576-86BF-FE7EB436F870}" type="slidenum">
              <a:rPr lang="nl-NL" altLang="nl-NL" smtClean="0"/>
              <a:pPr/>
              <a:t>‹nr.›</a:t>
            </a:fld>
            <a:endParaRPr lang="nl-NL" altLang="nl-NL"/>
          </a:p>
        </p:txBody>
      </p:sp>
    </p:spTree>
    <p:extLst>
      <p:ext uri="{BB962C8B-B14F-4D97-AF65-F5344CB8AC3E}">
        <p14:creationId xmlns:p14="http://schemas.microsoft.com/office/powerpoint/2010/main" val="3333144073"/>
      </p:ext>
    </p:extLst>
  </p:cSld>
  <p:clrMapOvr>
    <a:masterClrMapping/>
  </p:clrMapOvr>
  <p:transition>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4CB70A9-D28E-4E10-B3FB-98AC13D0DEFE}"/>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8D7DB7A-1569-418E-9EAA-669FCCBD44BC}"/>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8F23C2-055E-46AC-8389-2E5E0F518936}"/>
              </a:ext>
            </a:extLst>
          </p:cNvPr>
          <p:cNvSpPr>
            <a:spLocks noGrp="1"/>
          </p:cNvSpPr>
          <p:nvPr>
            <p:ph type="dt" sz="half" idx="10"/>
          </p:nvPr>
        </p:nvSpPr>
        <p:spPr/>
        <p:txBody>
          <a:bodyPr/>
          <a:lstStyle/>
          <a:p>
            <a:pPr>
              <a:defRPr/>
            </a:pPr>
            <a:fld id="{F7A781FE-055B-412E-9603-769625230AEF}" type="datetimeFigureOut">
              <a:rPr lang="nl-NL" smtClean="0"/>
              <a:pPr>
                <a:defRPr/>
              </a:pPr>
              <a:t>30-9-2021</a:t>
            </a:fld>
            <a:endParaRPr lang="nl-NL"/>
          </a:p>
        </p:txBody>
      </p:sp>
      <p:sp>
        <p:nvSpPr>
          <p:cNvPr id="5" name="Tijdelijke aanduiding voor voettekst 4">
            <a:extLst>
              <a:ext uri="{FF2B5EF4-FFF2-40B4-BE49-F238E27FC236}">
                <a16:creationId xmlns:a16="http://schemas.microsoft.com/office/drawing/2014/main" id="{288A296E-F19C-4679-9C61-9F5AD3E9A554}"/>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EE705A36-884F-4BD7-BFD0-96C43B27B58D}"/>
              </a:ext>
            </a:extLst>
          </p:cNvPr>
          <p:cNvSpPr>
            <a:spLocks noGrp="1"/>
          </p:cNvSpPr>
          <p:nvPr>
            <p:ph type="sldNum" sz="quarter" idx="12"/>
          </p:nvPr>
        </p:nvSpPr>
        <p:spPr/>
        <p:txBody>
          <a:bodyPr/>
          <a:lstStyle/>
          <a:p>
            <a:fld id="{F679EB25-4879-42A2-AEDE-042843DA8D80}" type="slidenum">
              <a:rPr lang="nl-NL" altLang="nl-NL" smtClean="0"/>
              <a:pPr/>
              <a:t>‹nr.›</a:t>
            </a:fld>
            <a:endParaRPr lang="nl-NL" altLang="nl-NL"/>
          </a:p>
        </p:txBody>
      </p:sp>
    </p:spTree>
    <p:extLst>
      <p:ext uri="{BB962C8B-B14F-4D97-AF65-F5344CB8AC3E}">
        <p14:creationId xmlns:p14="http://schemas.microsoft.com/office/powerpoint/2010/main" val="3970065155"/>
      </p:ext>
    </p:extLst>
  </p:cSld>
  <p:clrMapOvr>
    <a:masterClrMapping/>
  </p:clrMapOvr>
  <p:transition>
    <p:wipe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8A0A2-8D2D-4E24-8EEA-792BE9FCF31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F2A3660-C97C-496E-9693-7A8F317A18D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AC8367F-95A7-4D96-914E-321A19060A70}"/>
              </a:ext>
            </a:extLst>
          </p:cNvPr>
          <p:cNvSpPr>
            <a:spLocks noGrp="1"/>
          </p:cNvSpPr>
          <p:nvPr>
            <p:ph type="dt" sz="half" idx="10"/>
          </p:nvPr>
        </p:nvSpPr>
        <p:spPr/>
        <p:txBody>
          <a:bodyPr/>
          <a:lstStyle/>
          <a:p>
            <a:pPr>
              <a:defRPr/>
            </a:pPr>
            <a:fld id="{306D4DC1-64B9-4839-A0C5-31F160CAAAF7}" type="datetimeFigureOut">
              <a:rPr lang="nl-NL" smtClean="0"/>
              <a:pPr>
                <a:defRPr/>
              </a:pPr>
              <a:t>30-9-2021</a:t>
            </a:fld>
            <a:endParaRPr lang="nl-NL"/>
          </a:p>
        </p:txBody>
      </p:sp>
      <p:sp>
        <p:nvSpPr>
          <p:cNvPr id="5" name="Tijdelijke aanduiding voor voettekst 4">
            <a:extLst>
              <a:ext uri="{FF2B5EF4-FFF2-40B4-BE49-F238E27FC236}">
                <a16:creationId xmlns:a16="http://schemas.microsoft.com/office/drawing/2014/main" id="{0B8A3BBD-6666-4C60-99F5-5642D81D43FF}"/>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721F8703-8B76-43D4-B852-5A6702C8545F}"/>
              </a:ext>
            </a:extLst>
          </p:cNvPr>
          <p:cNvSpPr>
            <a:spLocks noGrp="1"/>
          </p:cNvSpPr>
          <p:nvPr>
            <p:ph type="sldNum" sz="quarter" idx="12"/>
          </p:nvPr>
        </p:nvSpPr>
        <p:spPr/>
        <p:txBody>
          <a:bodyPr/>
          <a:lstStyle/>
          <a:p>
            <a:fld id="{E5901F0D-EA93-4DCC-9A81-126FB704DABD}" type="slidenum">
              <a:rPr lang="nl-NL" altLang="nl-NL" smtClean="0"/>
              <a:pPr/>
              <a:t>‹nr.›</a:t>
            </a:fld>
            <a:endParaRPr lang="nl-NL" altLang="nl-NL"/>
          </a:p>
        </p:txBody>
      </p:sp>
    </p:spTree>
    <p:extLst>
      <p:ext uri="{BB962C8B-B14F-4D97-AF65-F5344CB8AC3E}">
        <p14:creationId xmlns:p14="http://schemas.microsoft.com/office/powerpoint/2010/main" val="4012460440"/>
      </p:ext>
    </p:extLst>
  </p:cSld>
  <p:clrMapOvr>
    <a:masterClrMapping/>
  </p:clrMapOvr>
  <p:transition>
    <p:wipe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026860-7BE5-4A69-8128-6D093AC8009E}"/>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9D707297-0A6C-4672-AD2B-737CDCA0772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99533A1-592E-49DF-AD65-A73CE543E052}"/>
              </a:ext>
            </a:extLst>
          </p:cNvPr>
          <p:cNvSpPr>
            <a:spLocks noGrp="1"/>
          </p:cNvSpPr>
          <p:nvPr>
            <p:ph type="dt" sz="half" idx="10"/>
          </p:nvPr>
        </p:nvSpPr>
        <p:spPr/>
        <p:txBody>
          <a:bodyPr/>
          <a:lstStyle/>
          <a:p>
            <a:pPr>
              <a:defRPr/>
            </a:pPr>
            <a:fld id="{B45A64FC-B5D0-4C8C-9247-4CA6031DA57E}" type="datetimeFigureOut">
              <a:rPr lang="nl-NL" smtClean="0"/>
              <a:pPr>
                <a:defRPr/>
              </a:pPr>
              <a:t>30-9-2021</a:t>
            </a:fld>
            <a:endParaRPr lang="nl-NL"/>
          </a:p>
        </p:txBody>
      </p:sp>
      <p:sp>
        <p:nvSpPr>
          <p:cNvPr id="5" name="Tijdelijke aanduiding voor voettekst 4">
            <a:extLst>
              <a:ext uri="{FF2B5EF4-FFF2-40B4-BE49-F238E27FC236}">
                <a16:creationId xmlns:a16="http://schemas.microsoft.com/office/drawing/2014/main" id="{9C83DB01-7A9A-4187-9DAD-AF348E96545D}"/>
              </a:ext>
            </a:extLst>
          </p:cNvPr>
          <p:cNvSpPr>
            <a:spLocks noGrp="1"/>
          </p:cNvSpPr>
          <p:nvPr>
            <p:ph type="ftr" sz="quarter" idx="11"/>
          </p:nvPr>
        </p:nvSpPr>
        <p:spPr/>
        <p:txBody>
          <a:bodyPr/>
          <a:lstStyle/>
          <a:p>
            <a:pPr>
              <a:defRPr/>
            </a:pPr>
            <a:endParaRPr lang="nl-NL"/>
          </a:p>
        </p:txBody>
      </p:sp>
      <p:sp>
        <p:nvSpPr>
          <p:cNvPr id="6" name="Tijdelijke aanduiding voor dianummer 5">
            <a:extLst>
              <a:ext uri="{FF2B5EF4-FFF2-40B4-BE49-F238E27FC236}">
                <a16:creationId xmlns:a16="http://schemas.microsoft.com/office/drawing/2014/main" id="{41F9D7B8-731C-4368-823A-9D550B0DE7E4}"/>
              </a:ext>
            </a:extLst>
          </p:cNvPr>
          <p:cNvSpPr>
            <a:spLocks noGrp="1"/>
          </p:cNvSpPr>
          <p:nvPr>
            <p:ph type="sldNum" sz="quarter" idx="12"/>
          </p:nvPr>
        </p:nvSpPr>
        <p:spPr/>
        <p:txBody>
          <a:bodyPr/>
          <a:lstStyle/>
          <a:p>
            <a:fld id="{35556376-BFCF-4B60-9AA4-818BF7EBF301}" type="slidenum">
              <a:rPr lang="nl-NL" altLang="nl-NL" smtClean="0"/>
              <a:pPr/>
              <a:t>‹nr.›</a:t>
            </a:fld>
            <a:endParaRPr lang="nl-NL" altLang="nl-NL"/>
          </a:p>
        </p:txBody>
      </p:sp>
    </p:spTree>
    <p:extLst>
      <p:ext uri="{BB962C8B-B14F-4D97-AF65-F5344CB8AC3E}">
        <p14:creationId xmlns:p14="http://schemas.microsoft.com/office/powerpoint/2010/main" val="448852777"/>
      </p:ext>
    </p:extLst>
  </p:cSld>
  <p:clrMapOvr>
    <a:masterClrMapping/>
  </p:clrMapOvr>
  <p:transition>
    <p:wipe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0C29BB-B29E-4977-9855-CABD7557701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0C1F1E5-3963-46AF-A329-DF1ACB0517BA}"/>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7A9D853-FA76-47DB-B6F8-9FF07F556860}"/>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BF6D689-A202-45B0-B005-780B72A1E523}"/>
              </a:ext>
            </a:extLst>
          </p:cNvPr>
          <p:cNvSpPr>
            <a:spLocks noGrp="1"/>
          </p:cNvSpPr>
          <p:nvPr>
            <p:ph type="dt" sz="half" idx="10"/>
          </p:nvPr>
        </p:nvSpPr>
        <p:spPr/>
        <p:txBody>
          <a:bodyPr/>
          <a:lstStyle/>
          <a:p>
            <a:pPr>
              <a:defRPr/>
            </a:pPr>
            <a:fld id="{1D8D99F0-1414-4B5A-AE20-42E83BA1F638}" type="datetimeFigureOut">
              <a:rPr lang="nl-NL" smtClean="0"/>
              <a:pPr>
                <a:defRPr/>
              </a:pPr>
              <a:t>30-9-2021</a:t>
            </a:fld>
            <a:endParaRPr lang="nl-NL"/>
          </a:p>
        </p:txBody>
      </p:sp>
      <p:sp>
        <p:nvSpPr>
          <p:cNvPr id="6" name="Tijdelijke aanduiding voor voettekst 5">
            <a:extLst>
              <a:ext uri="{FF2B5EF4-FFF2-40B4-BE49-F238E27FC236}">
                <a16:creationId xmlns:a16="http://schemas.microsoft.com/office/drawing/2014/main" id="{F4DCBB2A-1CE2-43BD-A0EA-15F62906C4CD}"/>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id="{59B3722F-215C-41EC-B3A3-CF2B77C6030E}"/>
              </a:ext>
            </a:extLst>
          </p:cNvPr>
          <p:cNvSpPr>
            <a:spLocks noGrp="1"/>
          </p:cNvSpPr>
          <p:nvPr>
            <p:ph type="sldNum" sz="quarter" idx="12"/>
          </p:nvPr>
        </p:nvSpPr>
        <p:spPr/>
        <p:txBody>
          <a:bodyPr/>
          <a:lstStyle/>
          <a:p>
            <a:fld id="{1AC0A844-2F72-4055-B7EF-40C72B9D6B99}" type="slidenum">
              <a:rPr lang="nl-NL" altLang="nl-NL" smtClean="0"/>
              <a:pPr/>
              <a:t>‹nr.›</a:t>
            </a:fld>
            <a:endParaRPr lang="nl-NL" altLang="nl-NL"/>
          </a:p>
        </p:txBody>
      </p:sp>
    </p:spTree>
    <p:extLst>
      <p:ext uri="{BB962C8B-B14F-4D97-AF65-F5344CB8AC3E}">
        <p14:creationId xmlns:p14="http://schemas.microsoft.com/office/powerpoint/2010/main" val="1268542171"/>
      </p:ext>
    </p:extLst>
  </p:cSld>
  <p:clrMapOvr>
    <a:masterClrMapping/>
  </p:clrMapOvr>
  <p:transition>
    <p:wipe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3921D-B93B-46A3-90CA-8AA6858866FD}"/>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F4E2595-2B32-4C18-969D-C66E5D58CB8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8434BD-D2B9-4F45-B30F-751080A99072}"/>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032D1F7-54D4-45F7-A77E-A4E176CC9A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F1CB086-BC51-4A7A-86CB-7B4B6C2595A3}"/>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EDF8E9-1D7D-4C0D-A77A-C735EC197CDD}"/>
              </a:ext>
            </a:extLst>
          </p:cNvPr>
          <p:cNvSpPr>
            <a:spLocks noGrp="1"/>
          </p:cNvSpPr>
          <p:nvPr>
            <p:ph type="dt" sz="half" idx="10"/>
          </p:nvPr>
        </p:nvSpPr>
        <p:spPr/>
        <p:txBody>
          <a:bodyPr/>
          <a:lstStyle/>
          <a:p>
            <a:pPr>
              <a:defRPr/>
            </a:pPr>
            <a:fld id="{D359587E-C7D3-4128-957E-1CACFA014EA8}" type="datetimeFigureOut">
              <a:rPr lang="nl-NL" smtClean="0"/>
              <a:pPr>
                <a:defRPr/>
              </a:pPr>
              <a:t>30-9-2021</a:t>
            </a:fld>
            <a:endParaRPr lang="nl-NL"/>
          </a:p>
        </p:txBody>
      </p:sp>
      <p:sp>
        <p:nvSpPr>
          <p:cNvPr id="8" name="Tijdelijke aanduiding voor voettekst 7">
            <a:extLst>
              <a:ext uri="{FF2B5EF4-FFF2-40B4-BE49-F238E27FC236}">
                <a16:creationId xmlns:a16="http://schemas.microsoft.com/office/drawing/2014/main" id="{185A056B-AA3B-4BB7-8D84-035F02DB3F3B}"/>
              </a:ext>
            </a:extLst>
          </p:cNvPr>
          <p:cNvSpPr>
            <a:spLocks noGrp="1"/>
          </p:cNvSpPr>
          <p:nvPr>
            <p:ph type="ftr" sz="quarter" idx="11"/>
          </p:nvPr>
        </p:nvSpPr>
        <p:spPr/>
        <p:txBody>
          <a:bodyPr/>
          <a:lstStyle/>
          <a:p>
            <a:pPr>
              <a:defRPr/>
            </a:pPr>
            <a:endParaRPr lang="nl-NL"/>
          </a:p>
        </p:txBody>
      </p:sp>
      <p:sp>
        <p:nvSpPr>
          <p:cNvPr id="9" name="Tijdelijke aanduiding voor dianummer 8">
            <a:extLst>
              <a:ext uri="{FF2B5EF4-FFF2-40B4-BE49-F238E27FC236}">
                <a16:creationId xmlns:a16="http://schemas.microsoft.com/office/drawing/2014/main" id="{BAEA9B45-858F-4669-A4F1-57199E0ADBC3}"/>
              </a:ext>
            </a:extLst>
          </p:cNvPr>
          <p:cNvSpPr>
            <a:spLocks noGrp="1"/>
          </p:cNvSpPr>
          <p:nvPr>
            <p:ph type="sldNum" sz="quarter" idx="12"/>
          </p:nvPr>
        </p:nvSpPr>
        <p:spPr/>
        <p:txBody>
          <a:bodyPr/>
          <a:lstStyle/>
          <a:p>
            <a:fld id="{03BB60A5-7126-4802-ACE2-5229140ADAF4}" type="slidenum">
              <a:rPr lang="nl-NL" altLang="nl-NL" smtClean="0"/>
              <a:pPr/>
              <a:t>‹nr.›</a:t>
            </a:fld>
            <a:endParaRPr lang="nl-NL" altLang="nl-NL"/>
          </a:p>
        </p:txBody>
      </p:sp>
    </p:spTree>
    <p:extLst>
      <p:ext uri="{BB962C8B-B14F-4D97-AF65-F5344CB8AC3E}">
        <p14:creationId xmlns:p14="http://schemas.microsoft.com/office/powerpoint/2010/main" val="4002116876"/>
      </p:ext>
    </p:extLst>
  </p:cSld>
  <p:clrMapOvr>
    <a:masterClrMapping/>
  </p:clrMapOvr>
  <p:transition>
    <p:wipe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5D608-B2C4-4D6E-8F48-92B84DE4E3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EBB6CB5-4ACE-456E-8B0F-467AB3068C38}"/>
              </a:ext>
            </a:extLst>
          </p:cNvPr>
          <p:cNvSpPr>
            <a:spLocks noGrp="1"/>
          </p:cNvSpPr>
          <p:nvPr>
            <p:ph type="dt" sz="half" idx="10"/>
          </p:nvPr>
        </p:nvSpPr>
        <p:spPr/>
        <p:txBody>
          <a:bodyPr/>
          <a:lstStyle/>
          <a:p>
            <a:pPr>
              <a:defRPr/>
            </a:pPr>
            <a:fld id="{32CC395C-E27D-4CA0-9687-6EB653C8D8D9}" type="datetimeFigureOut">
              <a:rPr lang="nl-NL" smtClean="0"/>
              <a:pPr>
                <a:defRPr/>
              </a:pPr>
              <a:t>30-9-2021</a:t>
            </a:fld>
            <a:endParaRPr lang="nl-NL"/>
          </a:p>
        </p:txBody>
      </p:sp>
      <p:sp>
        <p:nvSpPr>
          <p:cNvPr id="4" name="Tijdelijke aanduiding voor voettekst 3">
            <a:extLst>
              <a:ext uri="{FF2B5EF4-FFF2-40B4-BE49-F238E27FC236}">
                <a16:creationId xmlns:a16="http://schemas.microsoft.com/office/drawing/2014/main" id="{9AD83EDE-2B72-4BA8-981D-533CF9AA19F4}"/>
              </a:ext>
            </a:extLst>
          </p:cNvPr>
          <p:cNvSpPr>
            <a:spLocks noGrp="1"/>
          </p:cNvSpPr>
          <p:nvPr>
            <p:ph type="ftr" sz="quarter" idx="11"/>
          </p:nvPr>
        </p:nvSpPr>
        <p:spPr/>
        <p:txBody>
          <a:bodyPr/>
          <a:lstStyle/>
          <a:p>
            <a:pPr>
              <a:defRPr/>
            </a:pPr>
            <a:endParaRPr lang="nl-NL"/>
          </a:p>
        </p:txBody>
      </p:sp>
      <p:sp>
        <p:nvSpPr>
          <p:cNvPr id="5" name="Tijdelijke aanduiding voor dianummer 4">
            <a:extLst>
              <a:ext uri="{FF2B5EF4-FFF2-40B4-BE49-F238E27FC236}">
                <a16:creationId xmlns:a16="http://schemas.microsoft.com/office/drawing/2014/main" id="{41FD180B-2C20-4C60-B266-29C35B83B7CA}"/>
              </a:ext>
            </a:extLst>
          </p:cNvPr>
          <p:cNvSpPr>
            <a:spLocks noGrp="1"/>
          </p:cNvSpPr>
          <p:nvPr>
            <p:ph type="sldNum" sz="quarter" idx="12"/>
          </p:nvPr>
        </p:nvSpPr>
        <p:spPr/>
        <p:txBody>
          <a:bodyPr/>
          <a:lstStyle/>
          <a:p>
            <a:fld id="{D8612A4A-EA17-48DC-98D7-0CA32315CCB6}" type="slidenum">
              <a:rPr lang="nl-NL" altLang="nl-NL" smtClean="0"/>
              <a:pPr/>
              <a:t>‹nr.›</a:t>
            </a:fld>
            <a:endParaRPr lang="nl-NL" altLang="nl-NL"/>
          </a:p>
        </p:txBody>
      </p:sp>
    </p:spTree>
    <p:extLst>
      <p:ext uri="{BB962C8B-B14F-4D97-AF65-F5344CB8AC3E}">
        <p14:creationId xmlns:p14="http://schemas.microsoft.com/office/powerpoint/2010/main" val="1656368624"/>
      </p:ext>
    </p:extLst>
  </p:cSld>
  <p:clrMapOvr>
    <a:masterClrMapping/>
  </p:clrMapOvr>
  <p:transition>
    <p:wipe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E46EFDF-BDD8-420A-B792-7E916A638EF0}"/>
              </a:ext>
            </a:extLst>
          </p:cNvPr>
          <p:cNvSpPr>
            <a:spLocks noGrp="1"/>
          </p:cNvSpPr>
          <p:nvPr>
            <p:ph type="dt" sz="half" idx="10"/>
          </p:nvPr>
        </p:nvSpPr>
        <p:spPr/>
        <p:txBody>
          <a:bodyPr/>
          <a:lstStyle/>
          <a:p>
            <a:pPr>
              <a:defRPr/>
            </a:pPr>
            <a:fld id="{6FDF0C93-1BAF-497F-A410-F289EBBE8FA5}" type="datetimeFigureOut">
              <a:rPr lang="nl-NL" smtClean="0"/>
              <a:pPr>
                <a:defRPr/>
              </a:pPr>
              <a:t>30-9-2021</a:t>
            </a:fld>
            <a:endParaRPr lang="nl-NL"/>
          </a:p>
        </p:txBody>
      </p:sp>
      <p:sp>
        <p:nvSpPr>
          <p:cNvPr id="3" name="Tijdelijke aanduiding voor voettekst 2">
            <a:extLst>
              <a:ext uri="{FF2B5EF4-FFF2-40B4-BE49-F238E27FC236}">
                <a16:creationId xmlns:a16="http://schemas.microsoft.com/office/drawing/2014/main" id="{FD0E76A8-1677-4D5E-A973-535F487DF67A}"/>
              </a:ext>
            </a:extLst>
          </p:cNvPr>
          <p:cNvSpPr>
            <a:spLocks noGrp="1"/>
          </p:cNvSpPr>
          <p:nvPr>
            <p:ph type="ftr" sz="quarter" idx="11"/>
          </p:nvPr>
        </p:nvSpPr>
        <p:spPr/>
        <p:txBody>
          <a:bodyPr/>
          <a:lstStyle/>
          <a:p>
            <a:pPr>
              <a:defRPr/>
            </a:pPr>
            <a:endParaRPr lang="nl-NL"/>
          </a:p>
        </p:txBody>
      </p:sp>
      <p:sp>
        <p:nvSpPr>
          <p:cNvPr id="4" name="Tijdelijke aanduiding voor dianummer 3">
            <a:extLst>
              <a:ext uri="{FF2B5EF4-FFF2-40B4-BE49-F238E27FC236}">
                <a16:creationId xmlns:a16="http://schemas.microsoft.com/office/drawing/2014/main" id="{8CD9B7BB-4ED8-45EE-A307-F98211F8875C}"/>
              </a:ext>
            </a:extLst>
          </p:cNvPr>
          <p:cNvSpPr>
            <a:spLocks noGrp="1"/>
          </p:cNvSpPr>
          <p:nvPr>
            <p:ph type="sldNum" sz="quarter" idx="12"/>
          </p:nvPr>
        </p:nvSpPr>
        <p:spPr/>
        <p:txBody>
          <a:bodyPr/>
          <a:lstStyle/>
          <a:p>
            <a:fld id="{B658C95B-10A6-4863-9E51-AC26B3C8E703}" type="slidenum">
              <a:rPr lang="nl-NL" altLang="nl-NL" smtClean="0"/>
              <a:pPr/>
              <a:t>‹nr.›</a:t>
            </a:fld>
            <a:endParaRPr lang="nl-NL" altLang="nl-NL"/>
          </a:p>
        </p:txBody>
      </p:sp>
    </p:spTree>
    <p:extLst>
      <p:ext uri="{BB962C8B-B14F-4D97-AF65-F5344CB8AC3E}">
        <p14:creationId xmlns:p14="http://schemas.microsoft.com/office/powerpoint/2010/main" val="4246350945"/>
      </p:ext>
    </p:extLst>
  </p:cSld>
  <p:clrMapOvr>
    <a:masterClrMapping/>
  </p:clrMapOvr>
  <p:transition>
    <p:wipe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DE564-300E-4D2D-AC03-6B5DDF54286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67A1AED-E192-4204-A5C6-1ED349799F2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0E1F860-2E26-4D7C-9DC8-9EB4B5C932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C729523-45FE-43A5-8BF9-F4BF4BBA76A5}"/>
              </a:ext>
            </a:extLst>
          </p:cNvPr>
          <p:cNvSpPr>
            <a:spLocks noGrp="1"/>
          </p:cNvSpPr>
          <p:nvPr>
            <p:ph type="dt" sz="half" idx="10"/>
          </p:nvPr>
        </p:nvSpPr>
        <p:spPr/>
        <p:txBody>
          <a:bodyPr/>
          <a:lstStyle/>
          <a:p>
            <a:pPr>
              <a:defRPr/>
            </a:pPr>
            <a:fld id="{74DB4EFE-1227-4FD1-AAE4-424103FA9895}" type="datetimeFigureOut">
              <a:rPr lang="nl-NL" smtClean="0"/>
              <a:pPr>
                <a:defRPr/>
              </a:pPr>
              <a:t>30-9-2021</a:t>
            </a:fld>
            <a:endParaRPr lang="nl-NL"/>
          </a:p>
        </p:txBody>
      </p:sp>
      <p:sp>
        <p:nvSpPr>
          <p:cNvPr id="6" name="Tijdelijke aanduiding voor voettekst 5">
            <a:extLst>
              <a:ext uri="{FF2B5EF4-FFF2-40B4-BE49-F238E27FC236}">
                <a16:creationId xmlns:a16="http://schemas.microsoft.com/office/drawing/2014/main" id="{13E6ED09-ECDA-4F29-9628-4E3D7C085458}"/>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id="{C9122B57-CCBD-4DD7-A734-93AF35D06DD8}"/>
              </a:ext>
            </a:extLst>
          </p:cNvPr>
          <p:cNvSpPr>
            <a:spLocks noGrp="1"/>
          </p:cNvSpPr>
          <p:nvPr>
            <p:ph type="sldNum" sz="quarter" idx="12"/>
          </p:nvPr>
        </p:nvSpPr>
        <p:spPr/>
        <p:txBody>
          <a:bodyPr/>
          <a:lstStyle/>
          <a:p>
            <a:fld id="{EA842491-E659-4748-BD2F-3DB667539A78}" type="slidenum">
              <a:rPr lang="nl-NL" altLang="nl-NL" smtClean="0"/>
              <a:pPr/>
              <a:t>‹nr.›</a:t>
            </a:fld>
            <a:endParaRPr lang="nl-NL" altLang="nl-NL"/>
          </a:p>
        </p:txBody>
      </p:sp>
    </p:spTree>
    <p:extLst>
      <p:ext uri="{BB962C8B-B14F-4D97-AF65-F5344CB8AC3E}">
        <p14:creationId xmlns:p14="http://schemas.microsoft.com/office/powerpoint/2010/main" val="3863420343"/>
      </p:ext>
    </p:extLst>
  </p:cSld>
  <p:clrMapOvr>
    <a:masterClrMapping/>
  </p:clrMapOvr>
  <p:transition>
    <p:wipe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0816D-AC31-4BE8-B4DD-CC475EFEC2A3}"/>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2ED27913-24DB-46F9-8EE9-90B9BFB85A9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2E3C8FBA-7B89-43B5-B777-BF30682FF5D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CFEAA5-E075-45CD-B68E-F30626F8679F}"/>
              </a:ext>
            </a:extLst>
          </p:cNvPr>
          <p:cNvSpPr>
            <a:spLocks noGrp="1"/>
          </p:cNvSpPr>
          <p:nvPr>
            <p:ph type="dt" sz="half" idx="10"/>
          </p:nvPr>
        </p:nvSpPr>
        <p:spPr/>
        <p:txBody>
          <a:bodyPr/>
          <a:lstStyle/>
          <a:p>
            <a:pPr>
              <a:defRPr/>
            </a:pPr>
            <a:fld id="{5870239A-8C70-4BD5-ADE7-1FCA695DF968}" type="datetimeFigureOut">
              <a:rPr lang="nl-NL" smtClean="0"/>
              <a:pPr>
                <a:defRPr/>
              </a:pPr>
              <a:t>30-9-2021</a:t>
            </a:fld>
            <a:endParaRPr lang="nl-NL"/>
          </a:p>
        </p:txBody>
      </p:sp>
      <p:sp>
        <p:nvSpPr>
          <p:cNvPr id="6" name="Tijdelijke aanduiding voor voettekst 5">
            <a:extLst>
              <a:ext uri="{FF2B5EF4-FFF2-40B4-BE49-F238E27FC236}">
                <a16:creationId xmlns:a16="http://schemas.microsoft.com/office/drawing/2014/main" id="{DDDEA91A-5547-464A-A70A-4C3083AD9D59}"/>
              </a:ext>
            </a:extLst>
          </p:cNvPr>
          <p:cNvSpPr>
            <a:spLocks noGrp="1"/>
          </p:cNvSpPr>
          <p:nvPr>
            <p:ph type="ftr" sz="quarter" idx="11"/>
          </p:nvPr>
        </p:nvSpPr>
        <p:spPr/>
        <p:txBody>
          <a:bodyPr/>
          <a:lstStyle/>
          <a:p>
            <a:pPr>
              <a:defRPr/>
            </a:pPr>
            <a:endParaRPr lang="nl-NL"/>
          </a:p>
        </p:txBody>
      </p:sp>
      <p:sp>
        <p:nvSpPr>
          <p:cNvPr id="7" name="Tijdelijke aanduiding voor dianummer 6">
            <a:extLst>
              <a:ext uri="{FF2B5EF4-FFF2-40B4-BE49-F238E27FC236}">
                <a16:creationId xmlns:a16="http://schemas.microsoft.com/office/drawing/2014/main" id="{8DB0FFB8-9D5C-467C-9798-279DF4DC819B}"/>
              </a:ext>
            </a:extLst>
          </p:cNvPr>
          <p:cNvSpPr>
            <a:spLocks noGrp="1"/>
          </p:cNvSpPr>
          <p:nvPr>
            <p:ph type="sldNum" sz="quarter" idx="12"/>
          </p:nvPr>
        </p:nvSpPr>
        <p:spPr/>
        <p:txBody>
          <a:bodyPr/>
          <a:lstStyle/>
          <a:p>
            <a:fld id="{C7F8DFAA-740E-47FA-BF37-504BBB977112}" type="slidenum">
              <a:rPr lang="nl-NL" altLang="nl-NL" smtClean="0"/>
              <a:pPr/>
              <a:t>‹nr.›</a:t>
            </a:fld>
            <a:endParaRPr lang="nl-NL" altLang="nl-NL"/>
          </a:p>
        </p:txBody>
      </p:sp>
    </p:spTree>
    <p:extLst>
      <p:ext uri="{BB962C8B-B14F-4D97-AF65-F5344CB8AC3E}">
        <p14:creationId xmlns:p14="http://schemas.microsoft.com/office/powerpoint/2010/main" val="3093209257"/>
      </p:ext>
    </p:extLst>
  </p:cSld>
  <p:clrMapOvr>
    <a:masterClrMapping/>
  </p:clrMapOvr>
  <p:transition>
    <p:wipe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alpha val="49000"/>
          </a:schemeClr>
        </a:solid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95E22B2-2C29-4B42-B85B-7223AB8FA19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5B72AF7-074C-4A10-9B7B-D9197F134E6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4B54E1-FF2D-4221-B5FB-8D52A0933B8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647CCBE2-5039-4776-A88B-66E07E6B4432}" type="datetimeFigureOut">
              <a:rPr lang="nl-NL" smtClean="0"/>
              <a:pPr>
                <a:defRPr/>
              </a:pPr>
              <a:t>30-9-2021</a:t>
            </a:fld>
            <a:endParaRPr lang="nl-NL"/>
          </a:p>
        </p:txBody>
      </p:sp>
      <p:sp>
        <p:nvSpPr>
          <p:cNvPr id="5" name="Tijdelijke aanduiding voor voettekst 4">
            <a:extLst>
              <a:ext uri="{FF2B5EF4-FFF2-40B4-BE49-F238E27FC236}">
                <a16:creationId xmlns:a16="http://schemas.microsoft.com/office/drawing/2014/main" id="{0B83213B-8AB6-493D-B531-47E39A9C5C3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nl-NL"/>
          </a:p>
        </p:txBody>
      </p:sp>
      <p:sp>
        <p:nvSpPr>
          <p:cNvPr id="6" name="Tijdelijke aanduiding voor dianummer 5">
            <a:extLst>
              <a:ext uri="{FF2B5EF4-FFF2-40B4-BE49-F238E27FC236}">
                <a16:creationId xmlns:a16="http://schemas.microsoft.com/office/drawing/2014/main" id="{5F8DE0E2-33DA-4776-B259-089265EC91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9C09A-6643-4A7B-9D55-CAC35ECC3199}" type="slidenum">
              <a:rPr lang="nl-NL" altLang="nl-NL" smtClean="0"/>
              <a:pPr/>
              <a:t>‹nr.›</a:t>
            </a:fld>
            <a:endParaRPr lang="nl-NL" altLang="nl-NL"/>
          </a:p>
        </p:txBody>
      </p:sp>
    </p:spTree>
    <p:extLst>
      <p:ext uri="{BB962C8B-B14F-4D97-AF65-F5344CB8AC3E}">
        <p14:creationId xmlns:p14="http://schemas.microsoft.com/office/powerpoint/2010/main" val="240340357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wipe dir="u"/>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8E4B8DAB-4E33-4718-8660-3CB5578A39BE}"/>
              </a:ext>
            </a:extLst>
          </p:cNvPr>
          <p:cNvSpPr>
            <a:spLocks noGrp="1"/>
          </p:cNvSpPr>
          <p:nvPr>
            <p:ph idx="1"/>
          </p:nvPr>
        </p:nvSpPr>
        <p:spPr>
          <a:xfrm>
            <a:off x="316566" y="2669429"/>
            <a:ext cx="3751378" cy="2199731"/>
          </a:xfrm>
        </p:spPr>
        <p:txBody>
          <a:bodyPr rtlCol="0">
            <a:noAutofit/>
          </a:bodyPr>
          <a:lstStyle/>
          <a:p>
            <a:pPr fontAlgn="auto">
              <a:spcAft>
                <a:spcPts val="0"/>
              </a:spcAft>
              <a:defRPr/>
            </a:pPr>
            <a:r>
              <a:rPr lang="nl-NL" sz="2400" dirty="0">
                <a:solidFill>
                  <a:schemeClr val="bg1"/>
                </a:solidFill>
                <a:effectLst>
                  <a:outerShdw blurRad="38100" dist="38100" dir="2700000" algn="tl">
                    <a:srgbClr val="000000">
                      <a:alpha val="43137"/>
                    </a:srgbClr>
                  </a:outerShdw>
                </a:effectLst>
              </a:rPr>
              <a:t>De Klokbeker cultuur in Hattem</a:t>
            </a:r>
          </a:p>
          <a:p>
            <a:pPr fontAlgn="auto">
              <a:spcAft>
                <a:spcPts val="0"/>
              </a:spcAft>
              <a:defRPr/>
            </a:pPr>
            <a:endParaRPr lang="nl-NL" sz="2400" b="1" dirty="0">
              <a:solidFill>
                <a:schemeClr val="bg1"/>
              </a:solidFill>
              <a:effectLst>
                <a:outerShdw blurRad="38100" dist="38100" dir="2700000" algn="tl">
                  <a:srgbClr val="000000">
                    <a:alpha val="43137"/>
                  </a:srgbClr>
                </a:outerShdw>
              </a:effectLst>
            </a:endParaRPr>
          </a:p>
          <a:p>
            <a:pPr fontAlgn="auto">
              <a:spcAft>
                <a:spcPts val="0"/>
              </a:spcAft>
              <a:defRPr/>
            </a:pPr>
            <a:r>
              <a:rPr lang="nl-NL" sz="2400" dirty="0">
                <a:solidFill>
                  <a:schemeClr val="bg1"/>
                </a:solidFill>
                <a:effectLst>
                  <a:outerShdw blurRad="38100" dist="38100" dir="2700000" algn="tl">
                    <a:srgbClr val="000000">
                      <a:alpha val="43137"/>
                    </a:srgbClr>
                  </a:outerShdw>
                </a:effectLst>
              </a:rPr>
              <a:t>Leven in het Stenen tijdperk</a:t>
            </a:r>
          </a:p>
          <a:p>
            <a:pPr fontAlgn="auto">
              <a:spcAft>
                <a:spcPts val="0"/>
              </a:spcAft>
              <a:defRPr/>
            </a:pPr>
            <a:endParaRPr lang="nl-NL" sz="2400" dirty="0">
              <a:solidFill>
                <a:schemeClr val="bg1"/>
              </a:solidFill>
            </a:endParaRPr>
          </a:p>
          <a:p>
            <a:pPr fontAlgn="auto">
              <a:spcAft>
                <a:spcPts val="0"/>
              </a:spcAft>
              <a:defRPr/>
            </a:pPr>
            <a:r>
              <a:rPr lang="nl-NL" sz="2400" dirty="0">
                <a:solidFill>
                  <a:schemeClr val="bg1"/>
                </a:solidFill>
                <a:effectLst>
                  <a:outerShdw blurRad="38100" dist="38100" dir="2700000" algn="tl">
                    <a:srgbClr val="000000">
                      <a:alpha val="43137"/>
                    </a:srgbClr>
                  </a:outerShdw>
                </a:effectLst>
              </a:rPr>
              <a:t>Een korte</a:t>
            </a:r>
            <a:r>
              <a:rPr lang="nl-NL" sz="2400" i="1" dirty="0">
                <a:solidFill>
                  <a:schemeClr val="bg1"/>
                </a:solidFill>
                <a:effectLst>
                  <a:outerShdw blurRad="38100" dist="38100" dir="2700000" algn="tl">
                    <a:srgbClr val="000000">
                      <a:alpha val="43137"/>
                    </a:srgbClr>
                  </a:outerShdw>
                </a:effectLst>
              </a:rPr>
              <a:t> </a:t>
            </a:r>
            <a:r>
              <a:rPr lang="nl-NL" sz="2400" dirty="0">
                <a:solidFill>
                  <a:schemeClr val="bg1"/>
                </a:solidFill>
                <a:effectLst>
                  <a:outerShdw blurRad="38100" dist="38100" dir="2700000" algn="tl">
                    <a:srgbClr val="000000">
                      <a:alpha val="43137"/>
                    </a:srgbClr>
                  </a:outerShdw>
                </a:effectLst>
              </a:rPr>
              <a:t>kennismaking</a:t>
            </a:r>
          </a:p>
        </p:txBody>
      </p:sp>
      <p:pic>
        <p:nvPicPr>
          <p:cNvPr id="5" name="Afbeelding 4">
            <a:extLst>
              <a:ext uri="{FF2B5EF4-FFF2-40B4-BE49-F238E27FC236}">
                <a16:creationId xmlns:a16="http://schemas.microsoft.com/office/drawing/2014/main" id="{5422ACAB-814E-43F6-ABC3-29CF69F289B2}"/>
              </a:ext>
            </a:extLst>
          </p:cNvPr>
          <p:cNvPicPr>
            <a:picLocks noChangeAspect="1"/>
          </p:cNvPicPr>
          <p:nvPr/>
        </p:nvPicPr>
        <p:blipFill rotWithShape="1">
          <a:blip r:embed="rId2">
            <a:extLst>
              <a:ext uri="{28A0092B-C50C-407E-A947-70E740481C1C}">
                <a14:useLocalDpi xmlns:a14="http://schemas.microsoft.com/office/drawing/2010/main" val="0"/>
              </a:ext>
            </a:extLst>
          </a:blip>
          <a:srcRect l="-8081" t="-33403" r="2665" b="1"/>
          <a:stretch/>
        </p:blipFill>
        <p:spPr>
          <a:xfrm>
            <a:off x="3498842" y="1992442"/>
            <a:ext cx="5328592" cy="4423668"/>
          </a:xfrm>
          <a:prstGeom prst="rect">
            <a:avLst/>
          </a:prstGeom>
        </p:spPr>
      </p:pic>
      <p:pic>
        <p:nvPicPr>
          <p:cNvPr id="9" name="Afbeelding 8">
            <a:extLst>
              <a:ext uri="{FF2B5EF4-FFF2-40B4-BE49-F238E27FC236}">
                <a16:creationId xmlns:a16="http://schemas.microsoft.com/office/drawing/2014/main" id="{44467D13-41F8-4C41-B6D4-7A5218707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441890"/>
            <a:ext cx="5328592" cy="1781746"/>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61228884-A4AC-4CC4-9C3C-8B8BFF10529B}"/>
              </a:ext>
            </a:extLst>
          </p:cNvPr>
          <p:cNvSpPr txBox="1"/>
          <p:nvPr/>
        </p:nvSpPr>
        <p:spPr>
          <a:xfrm>
            <a:off x="251520" y="260648"/>
            <a:ext cx="6408712" cy="584775"/>
          </a:xfrm>
          <a:prstGeom prst="rect">
            <a:avLst/>
          </a:prstGeom>
          <a:noFill/>
        </p:spPr>
        <p:txBody>
          <a:bodyPr wrap="square" rtlCol="0">
            <a:spAutoFit/>
          </a:bodyPr>
          <a:lstStyle/>
          <a:p>
            <a:r>
              <a:rPr lang="nl-NL" sz="2800" dirty="0">
                <a:solidFill>
                  <a:schemeClr val="bg1"/>
                </a:solidFill>
              </a:rPr>
              <a:t>Waarom d</a:t>
            </a:r>
            <a:r>
              <a:rPr lang="nl-NL" sz="3200" dirty="0">
                <a:solidFill>
                  <a:schemeClr val="bg1"/>
                </a:solidFill>
              </a:rPr>
              <a:t>atering door aardewerk</a:t>
            </a:r>
          </a:p>
        </p:txBody>
      </p:sp>
      <p:sp>
        <p:nvSpPr>
          <p:cNvPr id="4" name="Tekstvak 3">
            <a:extLst>
              <a:ext uri="{FF2B5EF4-FFF2-40B4-BE49-F238E27FC236}">
                <a16:creationId xmlns:a16="http://schemas.microsoft.com/office/drawing/2014/main" id="{5F333C83-723E-46FA-9BE5-A8FFAF52AAEB}"/>
              </a:ext>
            </a:extLst>
          </p:cNvPr>
          <p:cNvSpPr txBox="1"/>
          <p:nvPr/>
        </p:nvSpPr>
        <p:spPr>
          <a:xfrm>
            <a:off x="251520" y="1268760"/>
            <a:ext cx="8568952" cy="5262979"/>
          </a:xfrm>
          <a:prstGeom prst="rect">
            <a:avLst/>
          </a:prstGeom>
          <a:noFill/>
        </p:spPr>
        <p:txBody>
          <a:bodyPr wrap="square" rtlCol="0">
            <a:spAutoFit/>
          </a:bodyPr>
          <a:lstStyle/>
          <a:p>
            <a:pPr marL="285750" indent="-28575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De mensen schreven nog niets op dus ook geen jaartallen.</a:t>
            </a:r>
          </a:p>
          <a:p>
            <a:pPr marL="285750" indent="-28575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Aardewerk verteert niet in de grond en blijft dus langer herkenbaar dan hout, stof en leer.</a:t>
            </a:r>
          </a:p>
          <a:p>
            <a:pPr marL="285750" indent="-28575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Eén bepaald volk gebruikte meestal dezelfde vorm van aardewerk.</a:t>
            </a:r>
          </a:p>
          <a:p>
            <a:pPr marL="285750" indent="-28575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Als je graven met elkaar vergelijkt, dan komen er soms een aantal aardewerk vormen overeen. Zo wordt de overeenkomstige vorm gebruikt in de periode tussen de andere gebruikte vormen in. Men kan op </a:t>
            </a:r>
            <a:r>
              <a:rPr lang="nl-NL" sz="2400">
                <a:solidFill>
                  <a:schemeClr val="bg1"/>
                </a:solidFill>
                <a:effectLst>
                  <a:outerShdw blurRad="38100" dist="38100" dir="2700000" algn="tl">
                    <a:srgbClr val="000000">
                      <a:alpha val="43137"/>
                    </a:srgbClr>
                  </a:outerShdw>
                </a:effectLst>
              </a:rPr>
              <a:t>deze manier </a:t>
            </a:r>
            <a:r>
              <a:rPr lang="nl-NL" sz="2400" dirty="0">
                <a:solidFill>
                  <a:schemeClr val="bg1"/>
                </a:solidFill>
                <a:effectLst>
                  <a:outerShdw blurRad="38100" dist="38100" dir="2700000" algn="tl">
                    <a:srgbClr val="000000">
                      <a:alpha val="43137"/>
                    </a:srgbClr>
                  </a:outerShdw>
                </a:effectLst>
              </a:rPr>
              <a:t>wel de volgorde aangeven (wat er eerst werd gebruikt) maar geen exacte jaartallen.  </a:t>
            </a:r>
          </a:p>
        </p:txBody>
      </p:sp>
    </p:spTree>
    <p:extLst>
      <p:ext uri="{BB962C8B-B14F-4D97-AF65-F5344CB8AC3E}">
        <p14:creationId xmlns:p14="http://schemas.microsoft.com/office/powerpoint/2010/main" val="3205235409"/>
      </p:ext>
    </p:extLst>
  </p:cSld>
  <p:clrMapOvr>
    <a:masterClrMapping/>
  </p:clrMapOvr>
  <p:transition>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9642D262-D506-452F-91F6-76F351356D6D}"/>
              </a:ext>
            </a:extLst>
          </p:cNvPr>
          <p:cNvSpPr txBox="1"/>
          <p:nvPr/>
        </p:nvSpPr>
        <p:spPr>
          <a:xfrm flipH="1">
            <a:off x="251520" y="404664"/>
            <a:ext cx="6480720" cy="461665"/>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Bekervormen van oud naar nieuw.</a:t>
            </a:r>
          </a:p>
        </p:txBody>
      </p:sp>
      <p:pic>
        <p:nvPicPr>
          <p:cNvPr id="5" name="Afbeelding 4">
            <a:extLst>
              <a:ext uri="{FF2B5EF4-FFF2-40B4-BE49-F238E27FC236}">
                <a16:creationId xmlns:a16="http://schemas.microsoft.com/office/drawing/2014/main" id="{92B81880-0A21-4E17-A98F-04728E3A7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21064"/>
            <a:ext cx="2124075" cy="2152650"/>
          </a:xfrm>
          <a:prstGeom prst="rect">
            <a:avLst/>
          </a:prstGeom>
        </p:spPr>
      </p:pic>
      <p:pic>
        <p:nvPicPr>
          <p:cNvPr id="7" name="Afbeelding 6">
            <a:extLst>
              <a:ext uri="{FF2B5EF4-FFF2-40B4-BE49-F238E27FC236}">
                <a16:creationId xmlns:a16="http://schemas.microsoft.com/office/drawing/2014/main" id="{A49E7761-B7FD-4ECC-A0C0-C20D7805D6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428999"/>
            <a:ext cx="2124458" cy="3262979"/>
          </a:xfrm>
          <a:prstGeom prst="rect">
            <a:avLst/>
          </a:prstGeom>
        </p:spPr>
      </p:pic>
      <p:pic>
        <p:nvPicPr>
          <p:cNvPr id="9" name="Afbeelding 8">
            <a:extLst>
              <a:ext uri="{FF2B5EF4-FFF2-40B4-BE49-F238E27FC236}">
                <a16:creationId xmlns:a16="http://schemas.microsoft.com/office/drawing/2014/main" id="{AEB40515-1DDA-47E4-BC54-3E6855FC77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6256" y="921064"/>
            <a:ext cx="1664527" cy="2671594"/>
          </a:xfrm>
          <a:prstGeom prst="rect">
            <a:avLst/>
          </a:prstGeom>
        </p:spPr>
      </p:pic>
      <p:pic>
        <p:nvPicPr>
          <p:cNvPr id="11" name="Afbeelding 10">
            <a:extLst>
              <a:ext uri="{FF2B5EF4-FFF2-40B4-BE49-F238E27FC236}">
                <a16:creationId xmlns:a16="http://schemas.microsoft.com/office/drawing/2014/main" id="{F85B8DAA-C5DD-47E2-94EC-9D3FB883F691}"/>
              </a:ext>
            </a:extLst>
          </p:cNvPr>
          <p:cNvPicPr>
            <a:picLocks noChangeAspect="1"/>
          </p:cNvPicPr>
          <p:nvPr/>
        </p:nvPicPr>
        <p:blipFill rotWithShape="1">
          <a:blip r:embed="rId5">
            <a:extLst>
              <a:ext uri="{28A0092B-C50C-407E-A947-70E740481C1C}">
                <a14:useLocalDpi xmlns:a14="http://schemas.microsoft.com/office/drawing/2010/main" val="0"/>
              </a:ext>
            </a:extLst>
          </a:blip>
          <a:srcRect l="33463" t="6317" r="5113" b="5136"/>
          <a:stretch/>
        </p:blipFill>
        <p:spPr>
          <a:xfrm>
            <a:off x="5762326" y="4020384"/>
            <a:ext cx="2778457" cy="2671594"/>
          </a:xfrm>
          <a:prstGeom prst="rect">
            <a:avLst/>
          </a:prstGeom>
        </p:spPr>
      </p:pic>
      <p:sp>
        <p:nvSpPr>
          <p:cNvPr id="12" name="Tekstvak 11">
            <a:extLst>
              <a:ext uri="{FF2B5EF4-FFF2-40B4-BE49-F238E27FC236}">
                <a16:creationId xmlns:a16="http://schemas.microsoft.com/office/drawing/2014/main" id="{BDE61624-E78E-4245-B9D0-6527BC738BFB}"/>
              </a:ext>
            </a:extLst>
          </p:cNvPr>
          <p:cNvSpPr txBox="1"/>
          <p:nvPr/>
        </p:nvSpPr>
        <p:spPr>
          <a:xfrm>
            <a:off x="2699792" y="1023051"/>
            <a:ext cx="1912447" cy="707886"/>
          </a:xfrm>
          <a:prstGeom prst="rect">
            <a:avLst/>
          </a:prstGeom>
          <a:noFill/>
        </p:spPr>
        <p:txBody>
          <a:bodyPr wrap="none" rtlCol="0">
            <a:spAutoFit/>
          </a:bodyPr>
          <a:lstStyle/>
          <a:p>
            <a:r>
              <a:rPr lang="nl-NL" sz="2000" dirty="0">
                <a:solidFill>
                  <a:schemeClr val="bg1"/>
                </a:solidFill>
                <a:effectLst>
                  <a:outerShdw blurRad="38100" dist="38100" dir="2700000" algn="tl">
                    <a:srgbClr val="000000">
                      <a:alpha val="43137"/>
                    </a:srgbClr>
                  </a:outerShdw>
                </a:effectLst>
              </a:rPr>
              <a:t>Trechterbeker</a:t>
            </a:r>
          </a:p>
          <a:p>
            <a:r>
              <a:rPr lang="nl-NL" sz="2000" dirty="0">
                <a:solidFill>
                  <a:schemeClr val="bg1"/>
                </a:solidFill>
                <a:effectLst>
                  <a:outerShdw blurRad="38100" dist="38100" dir="2700000" algn="tl">
                    <a:srgbClr val="000000">
                      <a:alpha val="43137"/>
                    </a:srgbClr>
                  </a:outerShdw>
                </a:effectLst>
              </a:rPr>
              <a:t>4350-2700 v.Chr.</a:t>
            </a:r>
          </a:p>
        </p:txBody>
      </p:sp>
      <p:sp>
        <p:nvSpPr>
          <p:cNvPr id="13" name="Tekstvak 12">
            <a:extLst>
              <a:ext uri="{FF2B5EF4-FFF2-40B4-BE49-F238E27FC236}">
                <a16:creationId xmlns:a16="http://schemas.microsoft.com/office/drawing/2014/main" id="{78B29D0B-9DBE-4162-97AD-2766FB6AE565}"/>
              </a:ext>
            </a:extLst>
          </p:cNvPr>
          <p:cNvSpPr txBox="1"/>
          <p:nvPr/>
        </p:nvSpPr>
        <p:spPr>
          <a:xfrm>
            <a:off x="2699792" y="5445224"/>
            <a:ext cx="2016224" cy="707886"/>
          </a:xfrm>
          <a:prstGeom prst="rect">
            <a:avLst/>
          </a:prstGeom>
          <a:noFill/>
        </p:spPr>
        <p:txBody>
          <a:bodyPr wrap="square" rtlCol="0">
            <a:spAutoFit/>
          </a:bodyPr>
          <a:lstStyle/>
          <a:p>
            <a:r>
              <a:rPr lang="nl-NL" sz="2000" dirty="0" err="1">
                <a:solidFill>
                  <a:schemeClr val="bg1"/>
                </a:solidFill>
                <a:effectLst>
                  <a:outerShdw blurRad="38100" dist="38100" dir="2700000" algn="tl">
                    <a:srgbClr val="000000">
                      <a:alpha val="43137"/>
                    </a:srgbClr>
                  </a:outerShdw>
                </a:effectLst>
              </a:rPr>
              <a:t>Standvoet</a:t>
            </a:r>
            <a:r>
              <a:rPr lang="nl-NL" sz="2000" dirty="0">
                <a:solidFill>
                  <a:schemeClr val="bg1"/>
                </a:solidFill>
                <a:effectLst>
                  <a:outerShdw blurRad="38100" dist="38100" dir="2700000" algn="tl">
                    <a:srgbClr val="000000">
                      <a:alpha val="43137"/>
                    </a:srgbClr>
                  </a:outerShdw>
                </a:effectLst>
              </a:rPr>
              <a:t> beker</a:t>
            </a:r>
          </a:p>
          <a:p>
            <a:r>
              <a:rPr lang="nl-NL" sz="2000" dirty="0">
                <a:solidFill>
                  <a:schemeClr val="bg1"/>
                </a:solidFill>
                <a:effectLst>
                  <a:outerShdw blurRad="38100" dist="38100" dir="2700000" algn="tl">
                    <a:srgbClr val="000000">
                      <a:alpha val="43137"/>
                    </a:srgbClr>
                  </a:outerShdw>
                </a:effectLst>
              </a:rPr>
              <a:t>3200-2100 v.Chr.</a:t>
            </a:r>
          </a:p>
        </p:txBody>
      </p:sp>
      <p:sp>
        <p:nvSpPr>
          <p:cNvPr id="14" name="Tekstvak 13">
            <a:extLst>
              <a:ext uri="{FF2B5EF4-FFF2-40B4-BE49-F238E27FC236}">
                <a16:creationId xmlns:a16="http://schemas.microsoft.com/office/drawing/2014/main" id="{6FD60CB8-0A9F-49D6-9F78-6AE5CEA56BC5}"/>
              </a:ext>
            </a:extLst>
          </p:cNvPr>
          <p:cNvSpPr txBox="1"/>
          <p:nvPr/>
        </p:nvSpPr>
        <p:spPr>
          <a:xfrm>
            <a:off x="5508104" y="2348880"/>
            <a:ext cx="1368152" cy="1292662"/>
          </a:xfrm>
          <a:prstGeom prst="rect">
            <a:avLst/>
          </a:prstGeom>
          <a:noFill/>
        </p:spPr>
        <p:txBody>
          <a:bodyPr wrap="square" rtlCol="0">
            <a:spAutoFit/>
          </a:bodyPr>
          <a:lstStyle/>
          <a:p>
            <a:r>
              <a:rPr lang="nl-NL" sz="2000" dirty="0">
                <a:solidFill>
                  <a:schemeClr val="bg1"/>
                </a:solidFill>
                <a:effectLst>
                  <a:outerShdw blurRad="38100" dist="38100" dir="2700000" algn="tl">
                    <a:srgbClr val="000000">
                      <a:alpha val="43137"/>
                    </a:srgbClr>
                  </a:outerShdw>
                </a:effectLst>
              </a:rPr>
              <a:t>Touwbeker 2900-2450 v.Chr.</a:t>
            </a:r>
          </a:p>
          <a:p>
            <a:endParaRPr lang="nl-NL" dirty="0"/>
          </a:p>
        </p:txBody>
      </p:sp>
      <p:sp>
        <p:nvSpPr>
          <p:cNvPr id="15" name="Tekstvak 14">
            <a:extLst>
              <a:ext uri="{FF2B5EF4-FFF2-40B4-BE49-F238E27FC236}">
                <a16:creationId xmlns:a16="http://schemas.microsoft.com/office/drawing/2014/main" id="{0B147727-1154-48B3-AD4F-428BF595C0A8}"/>
              </a:ext>
            </a:extLst>
          </p:cNvPr>
          <p:cNvSpPr txBox="1"/>
          <p:nvPr/>
        </p:nvSpPr>
        <p:spPr>
          <a:xfrm>
            <a:off x="3923928" y="4020384"/>
            <a:ext cx="2016224" cy="707886"/>
          </a:xfrm>
          <a:prstGeom prst="rect">
            <a:avLst/>
          </a:prstGeom>
          <a:noFill/>
        </p:spPr>
        <p:txBody>
          <a:bodyPr wrap="square" rtlCol="0">
            <a:spAutoFit/>
          </a:bodyPr>
          <a:lstStyle/>
          <a:p>
            <a:r>
              <a:rPr lang="nl-NL" sz="2000" dirty="0">
                <a:solidFill>
                  <a:schemeClr val="bg1"/>
                </a:solidFill>
                <a:effectLst>
                  <a:outerShdw blurRad="38100" dist="38100" dir="2700000" algn="tl">
                    <a:srgbClr val="000000">
                      <a:alpha val="43137"/>
                    </a:srgbClr>
                  </a:outerShdw>
                </a:effectLst>
              </a:rPr>
              <a:t>Klokbeker </a:t>
            </a:r>
          </a:p>
          <a:p>
            <a:r>
              <a:rPr lang="nl-NL" sz="2000" dirty="0">
                <a:solidFill>
                  <a:schemeClr val="bg1"/>
                </a:solidFill>
                <a:effectLst>
                  <a:outerShdw blurRad="38100" dist="38100" dir="2700000" algn="tl">
                    <a:srgbClr val="000000">
                      <a:alpha val="43137"/>
                    </a:srgbClr>
                  </a:outerShdw>
                </a:effectLst>
              </a:rPr>
              <a:t>2500-1900 </a:t>
            </a:r>
            <a:r>
              <a:rPr lang="nl-NL" sz="2000" dirty="0" err="1">
                <a:solidFill>
                  <a:schemeClr val="bg1"/>
                </a:solidFill>
                <a:effectLst>
                  <a:outerShdw blurRad="38100" dist="38100" dir="2700000" algn="tl">
                    <a:srgbClr val="000000">
                      <a:alpha val="43137"/>
                    </a:srgbClr>
                  </a:outerShdw>
                </a:effectLst>
              </a:rPr>
              <a:t>vChr</a:t>
            </a:r>
            <a:r>
              <a:rPr lang="nl-NL" sz="2000" dirty="0">
                <a:solidFill>
                  <a:schemeClr val="bg1"/>
                </a:solidFill>
              </a:rPr>
              <a:t>.</a:t>
            </a:r>
          </a:p>
        </p:txBody>
      </p:sp>
    </p:spTree>
    <p:extLst>
      <p:ext uri="{BB962C8B-B14F-4D97-AF65-F5344CB8AC3E}">
        <p14:creationId xmlns:p14="http://schemas.microsoft.com/office/powerpoint/2010/main" val="3270277856"/>
      </p:ext>
    </p:extLst>
  </p:cSld>
  <p:clrMapOvr>
    <a:masterClrMapping/>
  </p:clrMapOvr>
  <p:transition>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157DAE8-6C82-4A26-BAF8-BE1141FD3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88640"/>
            <a:ext cx="7056784" cy="6359444"/>
          </a:xfrm>
          <a:prstGeom prst="rect">
            <a:avLst/>
          </a:prstGeom>
        </p:spPr>
      </p:pic>
    </p:spTree>
    <p:extLst>
      <p:ext uri="{BB962C8B-B14F-4D97-AF65-F5344CB8AC3E}">
        <p14:creationId xmlns:p14="http://schemas.microsoft.com/office/powerpoint/2010/main" val="1808621238"/>
      </p:ext>
    </p:extLst>
  </p:cSld>
  <p:clrMapOvr>
    <a:masterClrMapping/>
  </p:clrMapOvr>
  <p:transition>
    <p:wipe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5F9D47C-E7B3-412B-9679-604368D2838B}"/>
              </a:ext>
            </a:extLst>
          </p:cNvPr>
          <p:cNvSpPr txBox="1"/>
          <p:nvPr/>
        </p:nvSpPr>
        <p:spPr>
          <a:xfrm flipH="1">
            <a:off x="899592" y="401693"/>
            <a:ext cx="3410665" cy="461665"/>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Houdingen en leeftijd</a:t>
            </a:r>
          </a:p>
        </p:txBody>
      </p:sp>
      <p:sp>
        <p:nvSpPr>
          <p:cNvPr id="3" name="Tekstvak 2">
            <a:extLst>
              <a:ext uri="{FF2B5EF4-FFF2-40B4-BE49-F238E27FC236}">
                <a16:creationId xmlns:a16="http://schemas.microsoft.com/office/drawing/2014/main" id="{FA260E72-1D1A-4C37-84B5-CCE4DAF2CF26}"/>
              </a:ext>
            </a:extLst>
          </p:cNvPr>
          <p:cNvSpPr txBox="1"/>
          <p:nvPr/>
        </p:nvSpPr>
        <p:spPr>
          <a:xfrm>
            <a:off x="4114800" y="2975019"/>
            <a:ext cx="914400" cy="914400"/>
          </a:xfrm>
          <a:prstGeom prst="rect">
            <a:avLst/>
          </a:prstGeom>
          <a:noFill/>
        </p:spPr>
        <p:txBody>
          <a:bodyPr wrap="square" rtlCol="0">
            <a:spAutoFit/>
          </a:bodyPr>
          <a:lstStyle/>
          <a:p>
            <a:endParaRPr lang="nl-NL" dirty="0"/>
          </a:p>
        </p:txBody>
      </p:sp>
      <p:sp>
        <p:nvSpPr>
          <p:cNvPr id="4" name="Tekstvak 3">
            <a:extLst>
              <a:ext uri="{FF2B5EF4-FFF2-40B4-BE49-F238E27FC236}">
                <a16:creationId xmlns:a16="http://schemas.microsoft.com/office/drawing/2014/main" id="{D1F5744D-2208-47D9-91A9-1BCEA97D4DE7}"/>
              </a:ext>
            </a:extLst>
          </p:cNvPr>
          <p:cNvSpPr txBox="1"/>
          <p:nvPr/>
        </p:nvSpPr>
        <p:spPr>
          <a:xfrm>
            <a:off x="827584" y="1405358"/>
            <a:ext cx="7416824" cy="3785652"/>
          </a:xfrm>
          <a:prstGeom prst="rect">
            <a:avLst/>
          </a:prstGeom>
          <a:noFill/>
        </p:spPr>
        <p:txBody>
          <a:bodyPr wrap="square" rtlCol="0">
            <a:spAutoFit/>
          </a:bodyPr>
          <a:lstStyle/>
          <a:p>
            <a:pPr marL="285750" indent="-285750">
              <a:buFont typeface="Arial" panose="020B0604020202020204" pitchFamily="34" charset="0"/>
              <a:buChar char="•"/>
            </a:pPr>
            <a:r>
              <a:rPr lang="nl-NL" sz="2000" dirty="0">
                <a:solidFill>
                  <a:schemeClr val="bg1"/>
                </a:solidFill>
                <a:effectLst>
                  <a:outerShdw blurRad="38100" dist="38100" dir="2700000" algn="tl">
                    <a:srgbClr val="000000">
                      <a:alpha val="43137"/>
                    </a:srgbClr>
                  </a:outerShdw>
                </a:effectLst>
              </a:rPr>
              <a:t>In de periode vóór de klokbeker cultuur, begroef met meerdere mensen na elkaar in één graf, bijvoorbeeld een Hunebed graf.</a:t>
            </a:r>
          </a:p>
          <a:p>
            <a:pPr marL="285750" indent="-285750">
              <a:buFont typeface="Arial" panose="020B0604020202020204" pitchFamily="34" charset="0"/>
              <a:buChar char="•"/>
            </a:pPr>
            <a:endParaRPr lang="nl-NL" sz="20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nl-NL" sz="2000" dirty="0">
                <a:solidFill>
                  <a:schemeClr val="bg1"/>
                </a:solidFill>
                <a:effectLst>
                  <a:outerShdw blurRad="38100" dist="38100" dir="2700000" algn="tl">
                    <a:srgbClr val="000000">
                      <a:alpha val="43137"/>
                    </a:srgbClr>
                  </a:outerShdw>
                </a:effectLst>
              </a:rPr>
              <a:t>Het klokbeker volk maakte gebruik van 1 persoon per graf. Dit was of in een heuvel (voor de belangrijke mensen), of rechtstreeks in een kuil onder de grond met een vlakke bovenkant. Het graf in Hattem behoorde tot de laatste soort.</a:t>
            </a:r>
          </a:p>
          <a:p>
            <a:pPr marL="285750" indent="-285750">
              <a:buFont typeface="Arial" panose="020B0604020202020204" pitchFamily="34" charset="0"/>
              <a:buChar char="•"/>
            </a:pPr>
            <a:endParaRPr lang="nl-NL" sz="20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nl-NL" sz="20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nl-NL" sz="2000" dirty="0">
                <a:solidFill>
                  <a:schemeClr val="bg1"/>
                </a:solidFill>
                <a:effectLst>
                  <a:outerShdw blurRad="38100" dist="38100" dir="2700000" algn="tl">
                    <a:srgbClr val="000000">
                      <a:alpha val="43137"/>
                    </a:srgbClr>
                  </a:outerShdw>
                </a:effectLst>
              </a:rPr>
              <a:t>In het graf was een afdruk te zien van iemand die met opgetrokken benen op de rechterzij lag. Aan de lengte kon je zien dat het een kindergraf was.</a:t>
            </a:r>
          </a:p>
        </p:txBody>
      </p:sp>
    </p:spTree>
    <p:extLst>
      <p:ext uri="{BB962C8B-B14F-4D97-AF65-F5344CB8AC3E}">
        <p14:creationId xmlns:p14="http://schemas.microsoft.com/office/powerpoint/2010/main" val="476469861"/>
      </p:ext>
    </p:extLst>
  </p:cSld>
  <p:clrMapOvr>
    <a:masterClrMapping/>
  </p:clrMapOvr>
  <p:transition>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FD64129-EC6D-407E-BF2E-BF49DE8F91DB}"/>
              </a:ext>
            </a:extLst>
          </p:cNvPr>
          <p:cNvSpPr txBox="1"/>
          <p:nvPr/>
        </p:nvSpPr>
        <p:spPr>
          <a:xfrm>
            <a:off x="539552" y="260648"/>
            <a:ext cx="4248472" cy="461665"/>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Wat lag er nog meer in het graf?</a:t>
            </a:r>
          </a:p>
        </p:txBody>
      </p:sp>
      <p:pic>
        <p:nvPicPr>
          <p:cNvPr id="7" name="Afbeelding 6">
            <a:extLst>
              <a:ext uri="{FF2B5EF4-FFF2-40B4-BE49-F238E27FC236}">
                <a16:creationId xmlns:a16="http://schemas.microsoft.com/office/drawing/2014/main" id="{5F93D2C0-0E3C-4436-960F-1C6ADB23E5BD}"/>
              </a:ext>
            </a:extLst>
          </p:cNvPr>
          <p:cNvPicPr>
            <a:picLocks noChangeAspect="1"/>
          </p:cNvPicPr>
          <p:nvPr/>
        </p:nvPicPr>
        <p:blipFill rotWithShape="1">
          <a:blip r:embed="rId2">
            <a:extLst>
              <a:ext uri="{28A0092B-C50C-407E-A947-70E740481C1C}">
                <a14:useLocalDpi xmlns:a14="http://schemas.microsoft.com/office/drawing/2010/main" val="0"/>
              </a:ext>
            </a:extLst>
          </a:blip>
          <a:srcRect l="4326" t="11179" r="3539" b="22993"/>
          <a:stretch/>
        </p:blipFill>
        <p:spPr>
          <a:xfrm>
            <a:off x="4427984" y="773996"/>
            <a:ext cx="4464496" cy="2491336"/>
          </a:xfrm>
          <a:prstGeom prst="rect">
            <a:avLst/>
          </a:prstGeom>
        </p:spPr>
      </p:pic>
      <p:pic>
        <p:nvPicPr>
          <p:cNvPr id="9" name="Afbeelding 8">
            <a:extLst>
              <a:ext uri="{FF2B5EF4-FFF2-40B4-BE49-F238E27FC236}">
                <a16:creationId xmlns:a16="http://schemas.microsoft.com/office/drawing/2014/main" id="{9359299A-284B-4882-AF07-71C234387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2353" y="3429000"/>
            <a:ext cx="3363576" cy="3168352"/>
          </a:xfrm>
          <a:prstGeom prst="rect">
            <a:avLst/>
          </a:prstGeom>
        </p:spPr>
      </p:pic>
      <p:sp>
        <p:nvSpPr>
          <p:cNvPr id="11" name="Tekstvak 10">
            <a:extLst>
              <a:ext uri="{FF2B5EF4-FFF2-40B4-BE49-F238E27FC236}">
                <a16:creationId xmlns:a16="http://schemas.microsoft.com/office/drawing/2014/main" id="{C2B9A052-9E62-47F4-AFF8-45B92F7565ED}"/>
              </a:ext>
            </a:extLst>
          </p:cNvPr>
          <p:cNvSpPr txBox="1"/>
          <p:nvPr/>
        </p:nvSpPr>
        <p:spPr>
          <a:xfrm>
            <a:off x="1619672" y="1268760"/>
            <a:ext cx="2304256" cy="830997"/>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Gereedschap van vuursteen</a:t>
            </a:r>
          </a:p>
        </p:txBody>
      </p:sp>
      <p:sp>
        <p:nvSpPr>
          <p:cNvPr id="13" name="Tekstvak 12">
            <a:extLst>
              <a:ext uri="{FF2B5EF4-FFF2-40B4-BE49-F238E27FC236}">
                <a16:creationId xmlns:a16="http://schemas.microsoft.com/office/drawing/2014/main" id="{A6BB1498-6E4A-43ED-8C54-0620E51B956A}"/>
              </a:ext>
            </a:extLst>
          </p:cNvPr>
          <p:cNvSpPr txBox="1"/>
          <p:nvPr/>
        </p:nvSpPr>
        <p:spPr>
          <a:xfrm>
            <a:off x="1654674" y="4377547"/>
            <a:ext cx="2197246" cy="830997"/>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Barnsteen</a:t>
            </a:r>
            <a:r>
              <a:rPr lang="nl-NL" dirty="0">
                <a:solidFill>
                  <a:schemeClr val="bg1"/>
                </a:solidFill>
                <a:effectLst>
                  <a:outerShdw blurRad="38100" dist="38100" dir="2700000" algn="tl">
                    <a:srgbClr val="000000">
                      <a:alpha val="43137"/>
                    </a:srgbClr>
                  </a:outerShdw>
                </a:effectLst>
              </a:rPr>
              <a:t> </a:t>
            </a:r>
            <a:r>
              <a:rPr lang="nl-NL" sz="2400" dirty="0">
                <a:solidFill>
                  <a:schemeClr val="bg1"/>
                </a:solidFill>
                <a:effectLst>
                  <a:outerShdw blurRad="38100" dist="38100" dir="2700000" algn="tl">
                    <a:srgbClr val="000000">
                      <a:alpha val="43137"/>
                    </a:srgbClr>
                  </a:outerShdw>
                </a:effectLst>
              </a:rPr>
              <a:t>kralen</a:t>
            </a:r>
          </a:p>
        </p:txBody>
      </p:sp>
    </p:spTree>
    <p:extLst>
      <p:ext uri="{BB962C8B-B14F-4D97-AF65-F5344CB8AC3E}">
        <p14:creationId xmlns:p14="http://schemas.microsoft.com/office/powerpoint/2010/main" val="68564264"/>
      </p:ext>
    </p:extLst>
  </p:cSld>
  <p:clrMapOvr>
    <a:masterClrMapping/>
  </p:clrMapOvr>
  <p:transition>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A1C5A9A-8949-4A0B-8DAB-77363E37E1A7}"/>
              </a:ext>
            </a:extLst>
          </p:cNvPr>
          <p:cNvSpPr txBox="1"/>
          <p:nvPr/>
        </p:nvSpPr>
        <p:spPr>
          <a:xfrm>
            <a:off x="4932040" y="404664"/>
            <a:ext cx="4032448" cy="5632311"/>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Archeologie aan het werk in Assenrade.</a:t>
            </a:r>
          </a:p>
          <a:p>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waarom is archeologie belangrijk?</a:t>
            </a:r>
          </a:p>
          <a:p>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Wanneer er ergens gebouwd wordt kan men daarna niet meer bij oudere bodemlagen. Om de kennis hierover niet kwijt te raken gaan de archeologen eerst aan het werk. Dit gebeurt bij nieuwe woonwijken, spoorweg aanleg en stadsrenovatie.</a:t>
            </a:r>
          </a:p>
        </p:txBody>
      </p:sp>
      <p:pic>
        <p:nvPicPr>
          <p:cNvPr id="4" name="Afbeelding 3">
            <a:extLst>
              <a:ext uri="{FF2B5EF4-FFF2-40B4-BE49-F238E27FC236}">
                <a16:creationId xmlns:a16="http://schemas.microsoft.com/office/drawing/2014/main" id="{3B956B07-A2B8-427A-B087-AB2198D65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196752"/>
            <a:ext cx="4579709" cy="5184576"/>
          </a:xfrm>
          <a:prstGeom prst="rect">
            <a:avLst/>
          </a:prstGeom>
        </p:spPr>
      </p:pic>
    </p:spTree>
    <p:extLst>
      <p:ext uri="{BB962C8B-B14F-4D97-AF65-F5344CB8AC3E}">
        <p14:creationId xmlns:p14="http://schemas.microsoft.com/office/powerpoint/2010/main" val="3779334120"/>
      </p:ext>
    </p:extLst>
  </p:cSld>
  <p:clrMapOvr>
    <a:masterClrMapping/>
  </p:clrMapOvr>
  <p:transition>
    <p:wipe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EF92D-B046-4DDF-9346-77B7A42D5376}"/>
              </a:ext>
            </a:extLst>
          </p:cNvPr>
          <p:cNvSpPr>
            <a:spLocks noGrp="1"/>
          </p:cNvSpPr>
          <p:nvPr>
            <p:ph type="title"/>
          </p:nvPr>
        </p:nvSpPr>
        <p:spPr>
          <a:xfrm>
            <a:off x="611188" y="4149080"/>
            <a:ext cx="7772400" cy="864096"/>
          </a:xfrm>
        </p:spPr>
        <p:txBody>
          <a:bodyPr rtlCol="0">
            <a:normAutofit/>
          </a:bodyPr>
          <a:lstStyle/>
          <a:p>
            <a:pPr algn="ctr" fontAlgn="auto">
              <a:spcAft>
                <a:spcPts val="0"/>
              </a:spcAft>
              <a:defRPr/>
            </a:pPr>
            <a:r>
              <a:rPr lang="nl-NL" dirty="0"/>
              <a:t>Einde</a:t>
            </a:r>
          </a:p>
        </p:txBody>
      </p:sp>
      <p:sp>
        <p:nvSpPr>
          <p:cNvPr id="3" name="Tijdelijke aanduiding voor tekst 2">
            <a:extLst>
              <a:ext uri="{FF2B5EF4-FFF2-40B4-BE49-F238E27FC236}">
                <a16:creationId xmlns:a16="http://schemas.microsoft.com/office/drawing/2014/main" id="{AAC61006-6B8B-46BB-B404-ECFD193C91CC}"/>
              </a:ext>
            </a:extLst>
          </p:cNvPr>
          <p:cNvSpPr>
            <a:spLocks noGrp="1"/>
          </p:cNvSpPr>
          <p:nvPr>
            <p:ph type="body" idx="1"/>
          </p:nvPr>
        </p:nvSpPr>
        <p:spPr>
          <a:xfrm>
            <a:off x="623888" y="5554514"/>
            <a:ext cx="7886700" cy="535137"/>
          </a:xfrm>
        </p:spPr>
        <p:txBody>
          <a:bodyPr rtlCol="0">
            <a:normAutofit/>
          </a:bodyPr>
          <a:lstStyle/>
          <a:p>
            <a:pPr algn="ctr" fontAlgn="auto">
              <a:spcAft>
                <a:spcPts val="0"/>
              </a:spcAft>
              <a:defRPr/>
            </a:pPr>
            <a:r>
              <a:rPr lang="nl-NL" sz="2400" i="1" dirty="0">
                <a:solidFill>
                  <a:schemeClr val="bg1"/>
                </a:solidFill>
              </a:rPr>
              <a:t>Tot ziens in het museum!</a:t>
            </a:r>
          </a:p>
          <a:p>
            <a:pPr algn="ctr" fontAlgn="auto">
              <a:spcAft>
                <a:spcPts val="0"/>
              </a:spcAft>
              <a:defRPr/>
            </a:pPr>
            <a:endParaRPr lang="nl-NL" sz="2400" i="1" dirty="0">
              <a:solidFill>
                <a:schemeClr val="bg1"/>
              </a:solidFill>
            </a:endParaRPr>
          </a:p>
        </p:txBody>
      </p:sp>
      <p:sp>
        <p:nvSpPr>
          <p:cNvPr id="5" name="Tijdelijke aanduiding voor voettekst 4">
            <a:extLst>
              <a:ext uri="{FF2B5EF4-FFF2-40B4-BE49-F238E27FC236}">
                <a16:creationId xmlns:a16="http://schemas.microsoft.com/office/drawing/2014/main" id="{EB3660B5-6201-40D9-A591-296F954569F7}"/>
              </a:ext>
            </a:extLst>
          </p:cNvPr>
          <p:cNvSpPr>
            <a:spLocks noGrp="1"/>
          </p:cNvSpPr>
          <p:nvPr>
            <p:ph type="ftr" sz="quarter" idx="11"/>
          </p:nvPr>
        </p:nvSpPr>
        <p:spPr/>
        <p:txBody>
          <a:bodyPr/>
          <a:lstStyle/>
          <a:p>
            <a:pPr>
              <a:defRPr/>
            </a:pPr>
            <a:r>
              <a:rPr lang="nl-NL" sz="1200" dirty="0"/>
              <a:t>©2021 Educatie Voerman Stadsmuseum Hattem</a:t>
            </a:r>
          </a:p>
        </p:txBody>
      </p:sp>
      <p:sp>
        <p:nvSpPr>
          <p:cNvPr id="26628" name="Tekstvak 3">
            <a:extLst>
              <a:ext uri="{FF2B5EF4-FFF2-40B4-BE49-F238E27FC236}">
                <a16:creationId xmlns:a16="http://schemas.microsoft.com/office/drawing/2014/main" id="{C71A3708-74A8-4E73-A17E-646CC50B9A13}"/>
              </a:ext>
            </a:extLst>
          </p:cNvPr>
          <p:cNvSpPr txBox="1">
            <a:spLocks noChangeArrowheads="1"/>
          </p:cNvSpPr>
          <p:nvPr/>
        </p:nvSpPr>
        <p:spPr bwMode="auto">
          <a:xfrm>
            <a:off x="4932363" y="5445125"/>
            <a:ext cx="3311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nl-NL" altLang="nl-NL"/>
          </a:p>
        </p:txBody>
      </p:sp>
      <p:pic>
        <p:nvPicPr>
          <p:cNvPr id="6" name="Afbeelding 5">
            <a:extLst>
              <a:ext uri="{FF2B5EF4-FFF2-40B4-BE49-F238E27FC236}">
                <a16:creationId xmlns:a16="http://schemas.microsoft.com/office/drawing/2014/main" id="{1203D8E8-E120-417F-82B2-48219BDDB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743" y="768349"/>
            <a:ext cx="5966990" cy="3292476"/>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C6A92C4-BB17-44F8-8976-CC5E1B3C9D8B}"/>
              </a:ext>
            </a:extLst>
          </p:cNvPr>
          <p:cNvSpPr txBox="1"/>
          <p:nvPr/>
        </p:nvSpPr>
        <p:spPr>
          <a:xfrm>
            <a:off x="899592" y="980728"/>
            <a:ext cx="7272808" cy="4524315"/>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Wie woonden er in Hattem in het Stenen tijdperk?</a:t>
            </a:r>
          </a:p>
          <a:p>
            <a:endParaRPr lang="nl-NL" sz="2400" dirty="0">
              <a:solidFill>
                <a:schemeClr val="bg1"/>
              </a:solidFill>
              <a:effectLst>
                <a:outerShdw blurRad="38100" dist="38100" dir="2700000" algn="tl">
                  <a:srgbClr val="000000">
                    <a:alpha val="43137"/>
                  </a:srgbClr>
                </a:outerShdw>
              </a:effectLst>
            </a:endParaRPr>
          </a:p>
          <a:p>
            <a:endParaRPr lang="nl-NL" sz="24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Nomaden uit het Stenen Tijdperk.</a:t>
            </a:r>
          </a:p>
          <a:p>
            <a:pPr marL="342900" indent="-34290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Ze werden het Klokbeker volk genoemd.</a:t>
            </a:r>
          </a:p>
          <a:p>
            <a:pPr marL="342900" indent="-34290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In de wijk Assenrade  is een graf gevonden van een kind. Het kreeg  een aantal voorwerpen mee. Daardoor weten we iets van de groep mensen die omstreeks 2400 tot 1900 voor onze jaartelling leefden</a:t>
            </a:r>
            <a:r>
              <a:rPr lang="nl-NL" sz="2400" dirty="0">
                <a:solidFill>
                  <a:schemeClr val="bg1"/>
                </a:solidFill>
              </a:rPr>
              <a:t>.</a:t>
            </a:r>
          </a:p>
          <a:p>
            <a:pPr marL="342900" indent="-342900">
              <a:buFont typeface="Arial" panose="020B0604020202020204" pitchFamily="34" charset="0"/>
              <a:buChar char="•"/>
            </a:pPr>
            <a:endParaRPr lang="nl-NL" sz="2400" dirty="0"/>
          </a:p>
        </p:txBody>
      </p:sp>
    </p:spTree>
    <p:extLst>
      <p:ext uri="{BB962C8B-B14F-4D97-AF65-F5344CB8AC3E}">
        <p14:creationId xmlns:p14="http://schemas.microsoft.com/office/powerpoint/2010/main" val="793562569"/>
      </p:ext>
    </p:extLst>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A2D00FF-8E04-4A6B-BAF3-D8A16C66A1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5" y="2600292"/>
            <a:ext cx="6305378" cy="3997060"/>
          </a:xfrm>
          <a:prstGeom prst="rect">
            <a:avLst/>
          </a:prstGeom>
        </p:spPr>
      </p:pic>
      <p:sp>
        <p:nvSpPr>
          <p:cNvPr id="8" name="Tekstvak 7">
            <a:extLst>
              <a:ext uri="{FF2B5EF4-FFF2-40B4-BE49-F238E27FC236}">
                <a16:creationId xmlns:a16="http://schemas.microsoft.com/office/drawing/2014/main" id="{E01D252C-EB59-45F7-847D-6F54FA5C6EF3}"/>
              </a:ext>
            </a:extLst>
          </p:cNvPr>
          <p:cNvSpPr txBox="1"/>
          <p:nvPr/>
        </p:nvSpPr>
        <p:spPr>
          <a:xfrm>
            <a:off x="570878" y="620688"/>
            <a:ext cx="6017346" cy="1938992"/>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Herkomst van de naam Klokbekervolk:</a:t>
            </a:r>
          </a:p>
          <a:p>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Genoemd naar de vorm van het aardewerk uit die periode. Dit was de vorm van een omgekeerde bel.</a:t>
            </a:r>
          </a:p>
        </p:txBody>
      </p:sp>
    </p:spTree>
    <p:extLst>
      <p:ext uri="{BB962C8B-B14F-4D97-AF65-F5344CB8AC3E}">
        <p14:creationId xmlns:p14="http://schemas.microsoft.com/office/powerpoint/2010/main" val="4186357514"/>
      </p:ext>
    </p:extLst>
  </p:cSld>
  <p:clrMapOvr>
    <a:masterClrMapping/>
  </p:clrMapOvr>
  <p:transition>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A504F60-FC45-4BF9-81A8-25BF23A9CB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536" y="116632"/>
            <a:ext cx="4597607" cy="6624736"/>
          </a:xfrm>
          <a:prstGeom prst="rect">
            <a:avLst/>
          </a:prstGeom>
        </p:spPr>
      </p:pic>
      <p:sp>
        <p:nvSpPr>
          <p:cNvPr id="2" name="Tekstvak 1">
            <a:extLst>
              <a:ext uri="{FF2B5EF4-FFF2-40B4-BE49-F238E27FC236}">
                <a16:creationId xmlns:a16="http://schemas.microsoft.com/office/drawing/2014/main" id="{EE809427-C1F5-4FC8-8988-A3BDBC06654A}"/>
              </a:ext>
            </a:extLst>
          </p:cNvPr>
          <p:cNvSpPr txBox="1"/>
          <p:nvPr/>
        </p:nvSpPr>
        <p:spPr>
          <a:xfrm>
            <a:off x="5508104" y="764704"/>
            <a:ext cx="3240360" cy="5262979"/>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Waar op de kaart ligt Hattem ?</a:t>
            </a:r>
          </a:p>
          <a:p>
            <a:endParaRPr lang="nl-NL" sz="2400" dirty="0">
              <a:solidFill>
                <a:schemeClr val="bg1"/>
              </a:solidFill>
              <a:effectLst>
                <a:outerShdw blurRad="38100" dist="38100" dir="2700000" algn="tl">
                  <a:srgbClr val="000000">
                    <a:alpha val="43137"/>
                  </a:srgbClr>
                </a:outerShdw>
              </a:effectLst>
            </a:endParaRPr>
          </a:p>
          <a:p>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Op alle groene vlekken woonden volken uit de Klokbeker cultuur.</a:t>
            </a:r>
          </a:p>
          <a:p>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Overeenkomst:</a:t>
            </a:r>
          </a:p>
          <a:p>
            <a:r>
              <a:rPr lang="nl-NL" sz="2400" dirty="0">
                <a:solidFill>
                  <a:schemeClr val="bg1"/>
                </a:solidFill>
                <a:effectLst>
                  <a:outerShdw blurRad="38100" dist="38100" dir="2700000" algn="tl">
                    <a:srgbClr val="000000">
                      <a:alpha val="43137"/>
                    </a:srgbClr>
                  </a:outerShdw>
                </a:effectLst>
              </a:rPr>
              <a:t>De volken hadden dezelfde gebruiken en voorwerpen in dezelfde periode van de jaartelling</a:t>
            </a:r>
            <a:r>
              <a:rPr lang="nl-NL" sz="2400" dirty="0">
                <a:solidFill>
                  <a:schemeClr val="bg1"/>
                </a:solidFill>
              </a:rPr>
              <a:t>.</a:t>
            </a:r>
          </a:p>
        </p:txBody>
      </p:sp>
    </p:spTree>
    <p:extLst>
      <p:ext uri="{BB962C8B-B14F-4D97-AF65-F5344CB8AC3E}">
        <p14:creationId xmlns:p14="http://schemas.microsoft.com/office/powerpoint/2010/main" val="1863128180"/>
      </p:ext>
    </p:extLst>
  </p:cSld>
  <p:clrMapOvr>
    <a:masterClrMapping/>
  </p:clrMapOvr>
  <p:transition>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EAE3DE6-5787-4FE3-8550-4E690990A92D}"/>
              </a:ext>
            </a:extLst>
          </p:cNvPr>
          <p:cNvSpPr txBox="1"/>
          <p:nvPr/>
        </p:nvSpPr>
        <p:spPr>
          <a:xfrm>
            <a:off x="467544" y="714629"/>
            <a:ext cx="8448518" cy="738664"/>
          </a:xfrm>
          <a:prstGeom prst="rect">
            <a:avLst/>
          </a:prstGeom>
          <a:noFill/>
        </p:spPr>
        <p:txBody>
          <a:bodyPr wrap="square" rtlCol="0">
            <a:spAutoFit/>
          </a:bodyPr>
          <a:lstStyle/>
          <a:p>
            <a:r>
              <a:rPr lang="nl-NL" sz="2400" b="1" dirty="0">
                <a:solidFill>
                  <a:schemeClr val="bg1">
                    <a:lumMod val="95000"/>
                  </a:schemeClr>
                </a:solidFill>
                <a:effectLst>
                  <a:outerShdw blurRad="38100" dist="38100" dir="2700000" algn="tl">
                    <a:srgbClr val="000000">
                      <a:alpha val="43137"/>
                    </a:srgbClr>
                  </a:outerShdw>
                </a:effectLst>
              </a:rPr>
              <a:t>Waarom lag de klokbeker op deze plek?</a:t>
            </a:r>
          </a:p>
          <a:p>
            <a:endParaRPr lang="nl-NL" b="1" dirty="0">
              <a:effectLst>
                <a:outerShdw blurRad="38100" dist="38100" dir="2700000" algn="tl">
                  <a:srgbClr val="000000">
                    <a:alpha val="43137"/>
                  </a:srgbClr>
                </a:outerShdw>
              </a:effectLst>
            </a:endParaRPr>
          </a:p>
        </p:txBody>
      </p:sp>
      <p:sp>
        <p:nvSpPr>
          <p:cNvPr id="5" name="Tekstvak 4">
            <a:extLst>
              <a:ext uri="{FF2B5EF4-FFF2-40B4-BE49-F238E27FC236}">
                <a16:creationId xmlns:a16="http://schemas.microsoft.com/office/drawing/2014/main" id="{405E7C4F-16C8-4235-B1A8-6D5E59480171}"/>
              </a:ext>
            </a:extLst>
          </p:cNvPr>
          <p:cNvSpPr txBox="1"/>
          <p:nvPr/>
        </p:nvSpPr>
        <p:spPr>
          <a:xfrm>
            <a:off x="4114800" y="2975019"/>
            <a:ext cx="914400" cy="914400"/>
          </a:xfrm>
          <a:prstGeom prst="rect">
            <a:avLst/>
          </a:prstGeom>
          <a:noFill/>
        </p:spPr>
        <p:txBody>
          <a:bodyPr wrap="square" rtlCol="0">
            <a:spAutoFit/>
          </a:bodyPr>
          <a:lstStyle/>
          <a:p>
            <a:endParaRPr lang="nl-NL" dirty="0"/>
          </a:p>
        </p:txBody>
      </p:sp>
      <p:sp>
        <p:nvSpPr>
          <p:cNvPr id="6" name="Tekstvak 5">
            <a:extLst>
              <a:ext uri="{FF2B5EF4-FFF2-40B4-BE49-F238E27FC236}">
                <a16:creationId xmlns:a16="http://schemas.microsoft.com/office/drawing/2014/main" id="{5E0C7448-FD6C-4564-AED5-1EC7D28D03F7}"/>
              </a:ext>
            </a:extLst>
          </p:cNvPr>
          <p:cNvSpPr txBox="1"/>
          <p:nvPr/>
        </p:nvSpPr>
        <p:spPr>
          <a:xfrm>
            <a:off x="467544" y="1556792"/>
            <a:ext cx="7488832" cy="4524315"/>
          </a:xfrm>
          <a:prstGeom prst="rect">
            <a:avLst/>
          </a:prstGeom>
          <a:noFill/>
        </p:spPr>
        <p:txBody>
          <a:bodyPr wrap="square" rtlCol="0">
            <a:spAutoFit/>
          </a:bodyPr>
          <a:lstStyle/>
          <a:p>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De mensen woonden toen op een hoger gelegen zandrug of Stuwwal.  Dat is een na de ijstijd van 200.000 jaar geleden achtergebleven zandheuvel. Hierin zaten ook veel zwerfstenen die door het ijs mee geduwd waren. Hattem ligt op zo’n heuvel met veel vuursteen</a:t>
            </a:r>
            <a:r>
              <a:rPr lang="nl-NL" sz="2400" dirty="0">
                <a:solidFill>
                  <a:schemeClr val="bg1"/>
                </a:solidFill>
              </a:rPr>
              <a:t>.</a:t>
            </a:r>
          </a:p>
          <a:p>
            <a:endParaRPr lang="nl-NL" sz="2400" dirty="0">
              <a:solidFill>
                <a:schemeClr val="bg1"/>
              </a:solidFill>
            </a:endParaRPr>
          </a:p>
          <a:p>
            <a:r>
              <a:rPr lang="nl-NL" sz="2400" dirty="0">
                <a:solidFill>
                  <a:schemeClr val="bg1"/>
                </a:solidFill>
              </a:rPr>
              <a:t> </a:t>
            </a:r>
            <a:r>
              <a:rPr lang="nl-NL" sz="2400" dirty="0">
                <a:solidFill>
                  <a:schemeClr val="bg1"/>
                </a:solidFill>
                <a:effectLst>
                  <a:outerShdw blurRad="38100" dist="38100" dir="2700000" algn="tl">
                    <a:srgbClr val="000000">
                      <a:alpha val="43137"/>
                    </a:srgbClr>
                  </a:outerShdw>
                </a:effectLst>
              </a:rPr>
              <a:t>De beker is teruggevonden onderaan de zandheuvel in een ronde greppel met een onregelmatige kuil daarbinnen.  Het was een vlak graf en de beker was onderdeel van de graf inventaris.</a:t>
            </a:r>
          </a:p>
          <a:p>
            <a:endParaRPr lang="nl-NL" sz="2400" dirty="0">
              <a:solidFill>
                <a:schemeClr val="bg1"/>
              </a:solidFill>
            </a:endParaRPr>
          </a:p>
        </p:txBody>
      </p:sp>
    </p:spTree>
    <p:extLst>
      <p:ext uri="{BB962C8B-B14F-4D97-AF65-F5344CB8AC3E}">
        <p14:creationId xmlns:p14="http://schemas.microsoft.com/office/powerpoint/2010/main" val="3117028711"/>
      </p:ext>
    </p:extLst>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E9BA934-3E06-4BFB-9A2E-E0FAAB356410}"/>
              </a:ext>
            </a:extLst>
          </p:cNvPr>
          <p:cNvSpPr txBox="1"/>
          <p:nvPr/>
        </p:nvSpPr>
        <p:spPr>
          <a:xfrm flipH="1">
            <a:off x="899592" y="764704"/>
            <a:ext cx="7704856" cy="3539430"/>
          </a:xfrm>
          <a:prstGeom prst="rect">
            <a:avLst/>
          </a:prstGeom>
          <a:noFill/>
        </p:spPr>
        <p:txBody>
          <a:bodyPr wrap="square" rtlCol="0">
            <a:spAutoFit/>
          </a:bodyPr>
          <a:lstStyle/>
          <a:p>
            <a:r>
              <a:rPr lang="nl-NL" sz="2800" dirty="0">
                <a:solidFill>
                  <a:schemeClr val="bg1"/>
                </a:solidFill>
                <a:effectLst>
                  <a:outerShdw blurRad="38100" dist="38100" dir="2700000" algn="tl">
                    <a:srgbClr val="000000">
                      <a:alpha val="43137"/>
                    </a:srgbClr>
                  </a:outerShdw>
                </a:effectLst>
              </a:rPr>
              <a:t>Van nomaden naar boeren.</a:t>
            </a:r>
          </a:p>
          <a:p>
            <a:endParaRPr lang="nl-NL" sz="2800" dirty="0">
              <a:solidFill>
                <a:schemeClr val="bg1"/>
              </a:solidFill>
              <a:effectLst>
                <a:outerShdw blurRad="38100" dist="38100" dir="2700000" algn="tl">
                  <a:srgbClr val="000000">
                    <a:alpha val="43137"/>
                  </a:srgbClr>
                </a:outerShdw>
              </a:effectLst>
            </a:endParaRPr>
          </a:p>
          <a:p>
            <a:r>
              <a:rPr lang="nl-NL" sz="2800" dirty="0">
                <a:solidFill>
                  <a:schemeClr val="bg1"/>
                </a:solidFill>
                <a:effectLst>
                  <a:outerShdw blurRad="38100" dist="38100" dir="2700000" algn="tl">
                    <a:srgbClr val="000000">
                      <a:alpha val="43137"/>
                    </a:srgbClr>
                  </a:outerShdw>
                </a:effectLst>
              </a:rPr>
              <a:t>Het klokbeker volk leefde in de overgangsperiode van Rondtrekkende stam naar een Boeren gemeenschap.</a:t>
            </a:r>
          </a:p>
          <a:p>
            <a:endParaRPr lang="nl-NL" sz="2800" dirty="0">
              <a:solidFill>
                <a:schemeClr val="bg1"/>
              </a:solidFill>
              <a:effectLst>
                <a:outerShdw blurRad="38100" dist="38100" dir="2700000" algn="tl">
                  <a:srgbClr val="000000">
                    <a:alpha val="43137"/>
                  </a:srgbClr>
                </a:outerShdw>
              </a:effectLst>
            </a:endParaRPr>
          </a:p>
          <a:p>
            <a:r>
              <a:rPr lang="nl-NL" sz="2800" dirty="0">
                <a:solidFill>
                  <a:schemeClr val="bg1"/>
                </a:solidFill>
                <a:effectLst>
                  <a:outerShdw blurRad="38100" dist="38100" dir="2700000" algn="tl">
                    <a:srgbClr val="000000">
                      <a:alpha val="43137"/>
                    </a:srgbClr>
                  </a:outerShdw>
                </a:effectLst>
              </a:rPr>
              <a:t>Het was de overgang van de Steentijd naar de Bronstijd.</a:t>
            </a:r>
          </a:p>
        </p:txBody>
      </p:sp>
    </p:spTree>
    <p:extLst>
      <p:ext uri="{BB962C8B-B14F-4D97-AF65-F5344CB8AC3E}">
        <p14:creationId xmlns:p14="http://schemas.microsoft.com/office/powerpoint/2010/main" val="200532579"/>
      </p:ext>
    </p:extLst>
  </p:cSld>
  <p:clrMapOvr>
    <a:masterClrMapping/>
  </p:clrMapOvr>
  <p:transition>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12283A5-B6EB-420F-AD19-E5DEFE06BB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9512" y="104165"/>
            <a:ext cx="5034925" cy="3491962"/>
          </a:xfrm>
          <a:prstGeom prst="rect">
            <a:avLst/>
          </a:prstGeom>
        </p:spPr>
      </p:pic>
      <p:pic>
        <p:nvPicPr>
          <p:cNvPr id="5" name="Afbeelding 4">
            <a:extLst>
              <a:ext uri="{FF2B5EF4-FFF2-40B4-BE49-F238E27FC236}">
                <a16:creationId xmlns:a16="http://schemas.microsoft.com/office/drawing/2014/main" id="{68B96C54-22A4-44A8-B36C-05C1063C6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3428999"/>
            <a:ext cx="5472608" cy="3386275"/>
          </a:xfrm>
          <a:prstGeom prst="rect">
            <a:avLst/>
          </a:prstGeom>
        </p:spPr>
      </p:pic>
      <p:sp>
        <p:nvSpPr>
          <p:cNvPr id="6" name="Tekstvak 5">
            <a:extLst>
              <a:ext uri="{FF2B5EF4-FFF2-40B4-BE49-F238E27FC236}">
                <a16:creationId xmlns:a16="http://schemas.microsoft.com/office/drawing/2014/main" id="{26117377-6BFE-414C-BBD6-26CC47B721C0}"/>
              </a:ext>
            </a:extLst>
          </p:cNvPr>
          <p:cNvSpPr txBox="1"/>
          <p:nvPr/>
        </p:nvSpPr>
        <p:spPr>
          <a:xfrm>
            <a:off x="5940152" y="404664"/>
            <a:ext cx="1728192" cy="461665"/>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Nomaden</a:t>
            </a:r>
          </a:p>
        </p:txBody>
      </p:sp>
      <p:sp>
        <p:nvSpPr>
          <p:cNvPr id="7" name="Tekstvak 6">
            <a:extLst>
              <a:ext uri="{FF2B5EF4-FFF2-40B4-BE49-F238E27FC236}">
                <a16:creationId xmlns:a16="http://schemas.microsoft.com/office/drawing/2014/main" id="{2D5D7239-5DE8-43C4-86DF-32C7C4E44F37}"/>
              </a:ext>
            </a:extLst>
          </p:cNvPr>
          <p:cNvSpPr txBox="1"/>
          <p:nvPr/>
        </p:nvSpPr>
        <p:spPr>
          <a:xfrm>
            <a:off x="712736" y="5585532"/>
            <a:ext cx="2304256" cy="1200329"/>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Eerste nederzettingen</a:t>
            </a:r>
          </a:p>
          <a:p>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369186"/>
      </p:ext>
    </p:extLst>
  </p:cSld>
  <p:clrMapOvr>
    <a:masterClrMapping/>
  </p:clrMapOvr>
  <p:transition>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A6CCA17-F1A2-47D6-8AE0-65AB12F74DC2}"/>
              </a:ext>
            </a:extLst>
          </p:cNvPr>
          <p:cNvSpPr txBox="1"/>
          <p:nvPr/>
        </p:nvSpPr>
        <p:spPr>
          <a:xfrm flipH="1">
            <a:off x="683567" y="716137"/>
            <a:ext cx="7848872" cy="523220"/>
          </a:xfrm>
          <a:prstGeom prst="rect">
            <a:avLst/>
          </a:prstGeom>
          <a:noFill/>
        </p:spPr>
        <p:txBody>
          <a:bodyPr wrap="square" rtlCol="0">
            <a:spAutoFit/>
          </a:bodyPr>
          <a:lstStyle/>
          <a:p>
            <a:r>
              <a:rPr lang="nl-NL" sz="2800" dirty="0">
                <a:solidFill>
                  <a:schemeClr val="bg1"/>
                </a:solidFill>
                <a:effectLst>
                  <a:outerShdw blurRad="38100" dist="38100" dir="2700000" algn="tl">
                    <a:srgbClr val="000000">
                      <a:alpha val="43137"/>
                    </a:srgbClr>
                  </a:outerShdw>
                </a:effectLst>
              </a:rPr>
              <a:t>Van</a:t>
            </a:r>
            <a:r>
              <a:rPr lang="nl-NL" dirty="0"/>
              <a:t> </a:t>
            </a:r>
            <a:r>
              <a:rPr lang="nl-NL" sz="2800" dirty="0">
                <a:solidFill>
                  <a:schemeClr val="bg1"/>
                </a:solidFill>
                <a:effectLst>
                  <a:outerShdw blurRad="38100" dist="38100" dir="2700000" algn="tl">
                    <a:srgbClr val="000000">
                      <a:alpha val="43137"/>
                    </a:srgbClr>
                  </a:outerShdw>
                </a:effectLst>
              </a:rPr>
              <a:t>Steentijd naar Bronstijd ruim 4000 jaar geleden</a:t>
            </a:r>
          </a:p>
        </p:txBody>
      </p:sp>
      <p:sp>
        <p:nvSpPr>
          <p:cNvPr id="3" name="Tekstvak 2">
            <a:extLst>
              <a:ext uri="{FF2B5EF4-FFF2-40B4-BE49-F238E27FC236}">
                <a16:creationId xmlns:a16="http://schemas.microsoft.com/office/drawing/2014/main" id="{499B3DEA-4879-488A-85C3-28663E2990A5}"/>
              </a:ext>
            </a:extLst>
          </p:cNvPr>
          <p:cNvSpPr txBox="1"/>
          <p:nvPr/>
        </p:nvSpPr>
        <p:spPr>
          <a:xfrm>
            <a:off x="4114800" y="2975019"/>
            <a:ext cx="914400" cy="914400"/>
          </a:xfrm>
          <a:prstGeom prst="rect">
            <a:avLst/>
          </a:prstGeom>
          <a:noFill/>
        </p:spPr>
        <p:txBody>
          <a:bodyPr wrap="square" rtlCol="0">
            <a:spAutoFit/>
          </a:bodyPr>
          <a:lstStyle/>
          <a:p>
            <a:endParaRPr lang="nl-NL" dirty="0"/>
          </a:p>
        </p:txBody>
      </p:sp>
      <p:sp>
        <p:nvSpPr>
          <p:cNvPr id="4" name="Tekstvak 3">
            <a:extLst>
              <a:ext uri="{FF2B5EF4-FFF2-40B4-BE49-F238E27FC236}">
                <a16:creationId xmlns:a16="http://schemas.microsoft.com/office/drawing/2014/main" id="{E5AA00A9-5976-4D6F-BB5E-537ECBF82E06}"/>
              </a:ext>
            </a:extLst>
          </p:cNvPr>
          <p:cNvSpPr txBox="1"/>
          <p:nvPr/>
        </p:nvSpPr>
        <p:spPr>
          <a:xfrm>
            <a:off x="802431" y="1628800"/>
            <a:ext cx="7848871" cy="4893647"/>
          </a:xfrm>
          <a:prstGeom prst="rect">
            <a:avLst/>
          </a:prstGeom>
          <a:noFill/>
        </p:spPr>
        <p:txBody>
          <a:bodyPr wrap="square" rtlCol="0">
            <a:spAutoFit/>
          </a:bodyPr>
          <a:lstStyle/>
          <a:p>
            <a:r>
              <a:rPr lang="nl-NL" sz="2400" dirty="0">
                <a:solidFill>
                  <a:schemeClr val="bg1"/>
                </a:solidFill>
                <a:effectLst>
                  <a:outerShdw blurRad="38100" dist="38100" dir="2700000" algn="tl">
                    <a:srgbClr val="000000">
                      <a:alpha val="43137"/>
                    </a:srgbClr>
                  </a:outerShdw>
                </a:effectLst>
              </a:rPr>
              <a:t>Kenmerken Steentijd</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Werktuig van (vuur)steen</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Eten via Jagen en verzamelen</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Geen vaste huizen</a:t>
            </a:r>
          </a:p>
          <a:p>
            <a:pPr marL="342900" indent="-34290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r>
              <a:rPr lang="nl-NL" sz="2400" dirty="0">
                <a:solidFill>
                  <a:schemeClr val="bg1"/>
                </a:solidFill>
                <a:effectLst>
                  <a:outerShdw blurRad="38100" dist="38100" dir="2700000" algn="tl">
                    <a:srgbClr val="000000">
                      <a:alpha val="43137"/>
                    </a:srgbClr>
                  </a:outerShdw>
                </a:effectLst>
              </a:rPr>
              <a:t>Kenmerken Bronstijd</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De eerste nederzettingen</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Houden en temmen van dieren voor veeteelt</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Verzamelen en verbouwen van voedsel</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Eerste metalen voorwerpen van brons </a:t>
            </a:r>
          </a:p>
          <a:p>
            <a:pPr marL="342900" indent="-342900">
              <a:buFont typeface="Arial" panose="020B0604020202020204" pitchFamily="34" charset="0"/>
              <a:buChar char="•"/>
            </a:pPr>
            <a:r>
              <a:rPr lang="nl-NL" sz="2400" dirty="0">
                <a:solidFill>
                  <a:schemeClr val="bg1"/>
                </a:solidFill>
                <a:effectLst>
                  <a:outerShdw blurRad="38100" dist="38100" dir="2700000" algn="tl">
                    <a:srgbClr val="000000">
                      <a:alpha val="43137"/>
                    </a:srgbClr>
                  </a:outerShdw>
                </a:effectLst>
              </a:rPr>
              <a:t>Maken van aardewerk potten en schalen</a:t>
            </a:r>
          </a:p>
          <a:p>
            <a:pPr marL="342900" indent="-34290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a:p>
            <a:pPr marL="342900" indent="-342900">
              <a:buFont typeface="Arial" panose="020B0604020202020204" pitchFamily="34" charset="0"/>
              <a:buChar char="•"/>
            </a:pPr>
            <a:endParaRPr lang="nl-NL"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2554661"/>
      </p:ext>
    </p:extLst>
  </p:cSld>
  <p:clrMapOvr>
    <a:masterClrMapping/>
  </p:clrMapOvr>
  <p:transition>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FCB8ABF-6962-4595-B2C5-9E41DC0B9BCF}"/>
              </a:ext>
            </a:extLst>
          </p:cNvPr>
          <p:cNvSpPr txBox="1"/>
          <p:nvPr/>
        </p:nvSpPr>
        <p:spPr>
          <a:xfrm>
            <a:off x="463349" y="476672"/>
            <a:ext cx="3460579" cy="1292662"/>
          </a:xfrm>
          <a:prstGeom prst="rect">
            <a:avLst/>
          </a:prstGeom>
          <a:noFill/>
        </p:spPr>
        <p:txBody>
          <a:bodyPr wrap="square" rtlCol="0">
            <a:spAutoFit/>
          </a:bodyPr>
          <a:lstStyle/>
          <a:p>
            <a:r>
              <a:rPr lang="nl-NL" sz="2400" dirty="0">
                <a:solidFill>
                  <a:schemeClr val="bg1"/>
                </a:solidFill>
              </a:rPr>
              <a:t>De klokbeker en de schaal</a:t>
            </a:r>
          </a:p>
          <a:p>
            <a:endParaRPr lang="nl-NL" dirty="0"/>
          </a:p>
          <a:p>
            <a:endParaRPr lang="nl-NL" dirty="0"/>
          </a:p>
          <a:p>
            <a:endParaRPr lang="nl-NL" dirty="0"/>
          </a:p>
        </p:txBody>
      </p:sp>
      <p:pic>
        <p:nvPicPr>
          <p:cNvPr id="4" name="Afbeelding 3">
            <a:extLst>
              <a:ext uri="{FF2B5EF4-FFF2-40B4-BE49-F238E27FC236}">
                <a16:creationId xmlns:a16="http://schemas.microsoft.com/office/drawing/2014/main" id="{FAF5A5DF-3D09-4190-BA3F-1629FBD25B44}"/>
              </a:ext>
            </a:extLst>
          </p:cNvPr>
          <p:cNvPicPr>
            <a:picLocks noChangeAspect="1"/>
          </p:cNvPicPr>
          <p:nvPr/>
        </p:nvPicPr>
        <p:blipFill rotWithShape="1">
          <a:blip r:embed="rId2">
            <a:extLst>
              <a:ext uri="{28A0092B-C50C-407E-A947-70E740481C1C}">
                <a14:useLocalDpi xmlns:a14="http://schemas.microsoft.com/office/drawing/2010/main" val="0"/>
              </a:ext>
            </a:extLst>
          </a:blip>
          <a:srcRect l="24554"/>
          <a:stretch/>
        </p:blipFill>
        <p:spPr>
          <a:xfrm>
            <a:off x="438160" y="1124744"/>
            <a:ext cx="4146111" cy="3665589"/>
          </a:xfrm>
          <a:prstGeom prst="rect">
            <a:avLst/>
          </a:prstGeom>
        </p:spPr>
      </p:pic>
      <p:pic>
        <p:nvPicPr>
          <p:cNvPr id="6" name="Afbeelding 5">
            <a:extLst>
              <a:ext uri="{FF2B5EF4-FFF2-40B4-BE49-F238E27FC236}">
                <a16:creationId xmlns:a16="http://schemas.microsoft.com/office/drawing/2014/main" id="{0089932E-2BC0-45F9-B4B9-650D56B2B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9807" y="4077072"/>
            <a:ext cx="4010768" cy="2664296"/>
          </a:xfrm>
          <a:prstGeom prst="rect">
            <a:avLst/>
          </a:prstGeom>
        </p:spPr>
      </p:pic>
    </p:spTree>
    <p:extLst>
      <p:ext uri="{BB962C8B-B14F-4D97-AF65-F5344CB8AC3E}">
        <p14:creationId xmlns:p14="http://schemas.microsoft.com/office/powerpoint/2010/main" val="2602637233"/>
      </p:ext>
    </p:extLst>
  </p:cSld>
  <p:clrMapOvr>
    <a:masterClrMapping/>
  </p:clrMapOvr>
  <p:transition>
    <p:wipe dir="u"/>
  </p:transition>
</p:sld>
</file>

<file path=ppt/theme/theme1.xml><?xml version="1.0" encoding="utf-8"?>
<a:theme xmlns:a="http://schemas.openxmlformats.org/drawingml/2006/main" name="Kantoorthema">
  <a:themeElements>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1069</TotalTime>
  <Words>621</Words>
  <Application>Microsoft Office PowerPoint</Application>
  <PresentationFormat>Diavoorstelling (4:3)</PresentationFormat>
  <Paragraphs>83</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Einde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Matthieu</dc:creator>
  <cp:lastModifiedBy>Sheila Westerop</cp:lastModifiedBy>
  <cp:revision>36</cp:revision>
  <dcterms:created xsi:type="dcterms:W3CDTF">2016-02-07T13:38:41Z</dcterms:created>
  <dcterms:modified xsi:type="dcterms:W3CDTF">2021-09-30T12:47:43Z</dcterms:modified>
</cp:coreProperties>
</file>