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67" r:id="rId2"/>
    <p:sldId id="282" r:id="rId3"/>
    <p:sldId id="268" r:id="rId4"/>
    <p:sldId id="283" r:id="rId5"/>
    <p:sldId id="287" r:id="rId6"/>
    <p:sldId id="288" r:id="rId7"/>
    <p:sldId id="289" r:id="rId8"/>
    <p:sldId id="290" r:id="rId9"/>
    <p:sldId id="291" r:id="rId10"/>
    <p:sldId id="292" r:id="rId11"/>
    <p:sldId id="297" r:id="rId12"/>
    <p:sldId id="293" r:id="rId13"/>
    <p:sldId id="298" r:id="rId14"/>
    <p:sldId id="295" r:id="rId15"/>
    <p:sldId id="296" r:id="rId16"/>
    <p:sldId id="299" r:id="rId17"/>
    <p:sldId id="300" r:id="rId18"/>
    <p:sldId id="266" r:id="rId19"/>
  </p:sldIdLst>
  <p:sldSz cx="9144000" cy="6858000" type="screen4x3"/>
  <p:notesSz cx="6858000" cy="9144000"/>
  <p:defaultTextStyle>
    <a:defPPr>
      <a:defRPr lang="nl-NL"/>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41" autoAdjust="0"/>
    <p:restoredTop sz="94638" autoAdjust="0"/>
  </p:normalViewPr>
  <p:slideViewPr>
    <p:cSldViewPr>
      <p:cViewPr varScale="1">
        <p:scale>
          <a:sx n="74" d="100"/>
          <a:sy n="74" d="100"/>
        </p:scale>
        <p:origin x="132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9" d="100"/>
          <a:sy n="69" d="100"/>
        </p:scale>
        <p:origin x="-3270"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5E50290C-8C13-4D5C-ADFB-216AC70A943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nl-NL"/>
          </a:p>
        </p:txBody>
      </p:sp>
      <p:sp>
        <p:nvSpPr>
          <p:cNvPr id="3" name="Tijdelijke aanduiding voor datum 2">
            <a:extLst>
              <a:ext uri="{FF2B5EF4-FFF2-40B4-BE49-F238E27FC236}">
                <a16:creationId xmlns:a16="http://schemas.microsoft.com/office/drawing/2014/main" id="{7C013932-9628-4D1C-9B99-917FA5ACAFCB}"/>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635F8187-AAC6-42CC-A251-E956C2B18DA9}" type="datetimeFigureOut">
              <a:rPr lang="nl-NL"/>
              <a:pPr>
                <a:defRPr/>
              </a:pPr>
              <a:t>2-9-2021</a:t>
            </a:fld>
            <a:endParaRPr lang="nl-NL"/>
          </a:p>
        </p:txBody>
      </p:sp>
      <p:sp>
        <p:nvSpPr>
          <p:cNvPr id="4" name="Tijdelijke aanduiding voor voettekst 3">
            <a:extLst>
              <a:ext uri="{FF2B5EF4-FFF2-40B4-BE49-F238E27FC236}">
                <a16:creationId xmlns:a16="http://schemas.microsoft.com/office/drawing/2014/main" id="{B08F5818-7EA3-44CC-9C49-02B51348CCCF}"/>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nl-NL"/>
          </a:p>
        </p:txBody>
      </p:sp>
      <p:sp>
        <p:nvSpPr>
          <p:cNvPr id="5" name="Tijdelijke aanduiding voor dianummer 4">
            <a:extLst>
              <a:ext uri="{FF2B5EF4-FFF2-40B4-BE49-F238E27FC236}">
                <a16:creationId xmlns:a16="http://schemas.microsoft.com/office/drawing/2014/main" id="{6A0EA5C0-EFC4-484A-B9C4-FE60B55B3410}"/>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76389108-948B-4E9C-9D38-36FF5795DEC3}" type="slidenum">
              <a:rPr lang="nl-NL" altLang="nl-NL"/>
              <a:pPr/>
              <a:t>‹nr.›</a:t>
            </a:fld>
            <a:endParaRPr lang="nl-NL" altLang="nl-N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EE699468-2DC1-4744-8094-1D1A0D8CEF7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nl-NL"/>
          </a:p>
        </p:txBody>
      </p:sp>
      <p:sp>
        <p:nvSpPr>
          <p:cNvPr id="3" name="Tijdelijke aanduiding voor datum 2">
            <a:extLst>
              <a:ext uri="{FF2B5EF4-FFF2-40B4-BE49-F238E27FC236}">
                <a16:creationId xmlns:a16="http://schemas.microsoft.com/office/drawing/2014/main" id="{30AAFC65-7DF7-4437-A9A3-AC062ABBD3AC}"/>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E47C4F35-EEE0-44A6-BF5A-38ABD35BFFD9}" type="datetimeFigureOut">
              <a:rPr lang="nl-NL"/>
              <a:pPr>
                <a:defRPr/>
              </a:pPr>
              <a:t>2-9-2021</a:t>
            </a:fld>
            <a:endParaRPr lang="nl-NL"/>
          </a:p>
        </p:txBody>
      </p:sp>
      <p:sp>
        <p:nvSpPr>
          <p:cNvPr id="4" name="Tijdelijke aanduiding voor dia-afbeelding 3">
            <a:extLst>
              <a:ext uri="{FF2B5EF4-FFF2-40B4-BE49-F238E27FC236}">
                <a16:creationId xmlns:a16="http://schemas.microsoft.com/office/drawing/2014/main" id="{C2F5948C-CC3D-4D25-8831-16847A26A8A0}"/>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a:extLst>
              <a:ext uri="{FF2B5EF4-FFF2-40B4-BE49-F238E27FC236}">
                <a16:creationId xmlns:a16="http://schemas.microsoft.com/office/drawing/2014/main" id="{B6E42559-3428-4E65-8AAB-F01A1197FD87}"/>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a:extLst>
              <a:ext uri="{FF2B5EF4-FFF2-40B4-BE49-F238E27FC236}">
                <a16:creationId xmlns:a16="http://schemas.microsoft.com/office/drawing/2014/main" id="{C272A168-9D5E-4BBD-9089-7C2594020BBF}"/>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nl-NL"/>
          </a:p>
        </p:txBody>
      </p:sp>
      <p:sp>
        <p:nvSpPr>
          <p:cNvPr id="7" name="Tijdelijke aanduiding voor dianummer 6">
            <a:extLst>
              <a:ext uri="{FF2B5EF4-FFF2-40B4-BE49-F238E27FC236}">
                <a16:creationId xmlns:a16="http://schemas.microsoft.com/office/drawing/2014/main" id="{8D2CEDC1-FC4D-48FA-A9EB-3025A841659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670C4472-0B7F-4250-B247-C0E0B89C493E}" type="slidenum">
              <a:rPr lang="nl-NL" altLang="nl-NL"/>
              <a:pPr/>
              <a:t>‹nr.›</a:t>
            </a:fld>
            <a:endParaRPr lang="nl-NL" altLang="nl-NL"/>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jdelijke aanduiding voor dia-afbeelding 1">
            <a:extLst>
              <a:ext uri="{FF2B5EF4-FFF2-40B4-BE49-F238E27FC236}">
                <a16:creationId xmlns:a16="http://schemas.microsoft.com/office/drawing/2014/main" id="{68DE51F9-4E3A-4144-91E0-CCB779CEF9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Tijdelijke aanduiding voor notities 2">
            <a:extLst>
              <a:ext uri="{FF2B5EF4-FFF2-40B4-BE49-F238E27FC236}">
                <a16:creationId xmlns:a16="http://schemas.microsoft.com/office/drawing/2014/main" id="{77F1D805-AAA3-4C37-BD74-F1B6EB4274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a:p>
        </p:txBody>
      </p:sp>
      <p:sp>
        <p:nvSpPr>
          <p:cNvPr id="28676" name="Tijdelijke aanduiding voor dianummer 3">
            <a:extLst>
              <a:ext uri="{FF2B5EF4-FFF2-40B4-BE49-F238E27FC236}">
                <a16:creationId xmlns:a16="http://schemas.microsoft.com/office/drawing/2014/main" id="{E3A63614-850D-4D15-975C-24F1522853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DB386FF-FF94-4CB9-8E73-456C11AC259A}" type="slidenum">
              <a:rPr lang="nl-NL" altLang="nl-NL"/>
              <a:pPr/>
              <a:t>3</a:t>
            </a:fld>
            <a:endParaRPr lang="nl-NL" alt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a:extLst>
              <a:ext uri="{FF2B5EF4-FFF2-40B4-BE49-F238E27FC236}">
                <a16:creationId xmlns:a16="http://schemas.microsoft.com/office/drawing/2014/main" id="{EF14C5E5-4C7E-4B64-BEEC-D45F23B0CE41}"/>
              </a:ext>
            </a:extLst>
          </p:cNvPr>
          <p:cNvSpPr>
            <a:spLocks noGrp="1"/>
          </p:cNvSpPr>
          <p:nvPr>
            <p:ph type="dt" sz="half" idx="10"/>
          </p:nvPr>
        </p:nvSpPr>
        <p:spPr/>
        <p:txBody>
          <a:bodyPr/>
          <a:lstStyle>
            <a:lvl1pPr>
              <a:defRPr/>
            </a:lvl1pPr>
          </a:lstStyle>
          <a:p>
            <a:pPr>
              <a:defRPr/>
            </a:pPr>
            <a:fld id="{C781EFAB-8D98-4980-A221-B83FB755ABDA}" type="datetimeFigureOut">
              <a:rPr lang="nl-NL"/>
              <a:pPr>
                <a:defRPr/>
              </a:pPr>
              <a:t>2-9-2021</a:t>
            </a:fld>
            <a:endParaRPr lang="nl-NL"/>
          </a:p>
        </p:txBody>
      </p:sp>
      <p:sp>
        <p:nvSpPr>
          <p:cNvPr id="5" name="Tijdelijke aanduiding voor voettekst 4">
            <a:extLst>
              <a:ext uri="{FF2B5EF4-FFF2-40B4-BE49-F238E27FC236}">
                <a16:creationId xmlns:a16="http://schemas.microsoft.com/office/drawing/2014/main" id="{CF9692C4-8C4A-478B-A621-DE389BCAB80D}"/>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30F2A92F-6155-4151-98ED-06C3AD404BA1}"/>
              </a:ext>
            </a:extLst>
          </p:cNvPr>
          <p:cNvSpPr>
            <a:spLocks noGrp="1"/>
          </p:cNvSpPr>
          <p:nvPr>
            <p:ph type="sldNum" sz="quarter" idx="12"/>
          </p:nvPr>
        </p:nvSpPr>
        <p:spPr/>
        <p:txBody>
          <a:bodyPr/>
          <a:lstStyle>
            <a:lvl1pPr>
              <a:defRPr/>
            </a:lvl1pPr>
          </a:lstStyle>
          <a:p>
            <a:fld id="{6A1252C8-A611-4B74-B98B-238E9AF4D469}" type="slidenum">
              <a:rPr lang="nl-NL" altLang="nl-NL"/>
              <a:pPr/>
              <a:t>‹nr.›</a:t>
            </a:fld>
            <a:endParaRPr lang="nl-NL" altLang="nl-NL"/>
          </a:p>
        </p:txBody>
      </p:sp>
    </p:spTree>
    <p:extLst>
      <p:ext uri="{BB962C8B-B14F-4D97-AF65-F5344CB8AC3E}">
        <p14:creationId xmlns:p14="http://schemas.microsoft.com/office/powerpoint/2010/main" val="863784591"/>
      </p:ext>
    </p:extLst>
  </p:cSld>
  <p:clrMapOvr>
    <a:masterClrMapping/>
  </p:clrMapOvr>
  <p:transition>
    <p:wipe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0CCC059-7453-4826-BAC7-99AD476CA9EF}"/>
              </a:ext>
            </a:extLst>
          </p:cNvPr>
          <p:cNvSpPr>
            <a:spLocks noGrp="1"/>
          </p:cNvSpPr>
          <p:nvPr>
            <p:ph type="dt" sz="half" idx="10"/>
          </p:nvPr>
        </p:nvSpPr>
        <p:spPr/>
        <p:txBody>
          <a:bodyPr/>
          <a:lstStyle>
            <a:lvl1pPr>
              <a:defRPr/>
            </a:lvl1pPr>
          </a:lstStyle>
          <a:p>
            <a:pPr>
              <a:defRPr/>
            </a:pPr>
            <a:fld id="{4ED5D825-C3DF-4C4A-974A-F3D48712F7E4}" type="datetimeFigureOut">
              <a:rPr lang="nl-NL"/>
              <a:pPr>
                <a:defRPr/>
              </a:pPr>
              <a:t>2-9-2021</a:t>
            </a:fld>
            <a:endParaRPr lang="nl-NL"/>
          </a:p>
        </p:txBody>
      </p:sp>
      <p:sp>
        <p:nvSpPr>
          <p:cNvPr id="5" name="Tijdelijke aanduiding voor voettekst 4">
            <a:extLst>
              <a:ext uri="{FF2B5EF4-FFF2-40B4-BE49-F238E27FC236}">
                <a16:creationId xmlns:a16="http://schemas.microsoft.com/office/drawing/2014/main" id="{7CD7EC38-F7FB-4854-B8A5-59CCB4454321}"/>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7748ACE5-630F-40BB-944D-A27B41C0AB16}"/>
              </a:ext>
            </a:extLst>
          </p:cNvPr>
          <p:cNvSpPr>
            <a:spLocks noGrp="1"/>
          </p:cNvSpPr>
          <p:nvPr>
            <p:ph type="sldNum" sz="quarter" idx="12"/>
          </p:nvPr>
        </p:nvSpPr>
        <p:spPr/>
        <p:txBody>
          <a:bodyPr/>
          <a:lstStyle>
            <a:lvl1pPr>
              <a:defRPr/>
            </a:lvl1pPr>
          </a:lstStyle>
          <a:p>
            <a:fld id="{BC02281F-E076-4576-86BF-FE7EB436F870}" type="slidenum">
              <a:rPr lang="nl-NL" altLang="nl-NL"/>
              <a:pPr/>
              <a:t>‹nr.›</a:t>
            </a:fld>
            <a:endParaRPr lang="nl-NL" altLang="nl-NL"/>
          </a:p>
        </p:txBody>
      </p:sp>
    </p:spTree>
    <p:extLst>
      <p:ext uri="{BB962C8B-B14F-4D97-AF65-F5344CB8AC3E}">
        <p14:creationId xmlns:p14="http://schemas.microsoft.com/office/powerpoint/2010/main" val="4074539268"/>
      </p:ext>
    </p:extLst>
  </p:cSld>
  <p:clrMapOvr>
    <a:masterClrMapping/>
  </p:clrMapOvr>
  <p:transition>
    <p:wipe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4892562-9C84-4A83-9BA5-CBBA6207C9E7}"/>
              </a:ext>
            </a:extLst>
          </p:cNvPr>
          <p:cNvSpPr>
            <a:spLocks noGrp="1"/>
          </p:cNvSpPr>
          <p:nvPr>
            <p:ph type="dt" sz="half" idx="10"/>
          </p:nvPr>
        </p:nvSpPr>
        <p:spPr/>
        <p:txBody>
          <a:bodyPr/>
          <a:lstStyle>
            <a:lvl1pPr>
              <a:defRPr/>
            </a:lvl1pPr>
          </a:lstStyle>
          <a:p>
            <a:pPr>
              <a:defRPr/>
            </a:pPr>
            <a:fld id="{F7A781FE-055B-412E-9603-769625230AEF}" type="datetimeFigureOut">
              <a:rPr lang="nl-NL"/>
              <a:pPr>
                <a:defRPr/>
              </a:pPr>
              <a:t>2-9-2021</a:t>
            </a:fld>
            <a:endParaRPr lang="nl-NL"/>
          </a:p>
        </p:txBody>
      </p:sp>
      <p:sp>
        <p:nvSpPr>
          <p:cNvPr id="5" name="Tijdelijke aanduiding voor voettekst 4">
            <a:extLst>
              <a:ext uri="{FF2B5EF4-FFF2-40B4-BE49-F238E27FC236}">
                <a16:creationId xmlns:a16="http://schemas.microsoft.com/office/drawing/2014/main" id="{E20B483D-351F-41B9-83E2-D5CC7E6CA294}"/>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11C0617D-6D1C-44F3-BEED-28495F5EE0FA}"/>
              </a:ext>
            </a:extLst>
          </p:cNvPr>
          <p:cNvSpPr>
            <a:spLocks noGrp="1"/>
          </p:cNvSpPr>
          <p:nvPr>
            <p:ph type="sldNum" sz="quarter" idx="12"/>
          </p:nvPr>
        </p:nvSpPr>
        <p:spPr/>
        <p:txBody>
          <a:bodyPr/>
          <a:lstStyle>
            <a:lvl1pPr>
              <a:defRPr/>
            </a:lvl1pPr>
          </a:lstStyle>
          <a:p>
            <a:fld id="{F679EB25-4879-42A2-AEDE-042843DA8D80}" type="slidenum">
              <a:rPr lang="nl-NL" altLang="nl-NL"/>
              <a:pPr/>
              <a:t>‹nr.›</a:t>
            </a:fld>
            <a:endParaRPr lang="nl-NL" altLang="nl-NL"/>
          </a:p>
        </p:txBody>
      </p:sp>
    </p:spTree>
    <p:extLst>
      <p:ext uri="{BB962C8B-B14F-4D97-AF65-F5344CB8AC3E}">
        <p14:creationId xmlns:p14="http://schemas.microsoft.com/office/powerpoint/2010/main" val="1249653571"/>
      </p:ext>
    </p:extLst>
  </p:cSld>
  <p:clrMapOvr>
    <a:masterClrMapping/>
  </p:clrMapOvr>
  <p:transition>
    <p:wipe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C5649B3-509D-4653-8B85-206E34EDC5E3}"/>
              </a:ext>
            </a:extLst>
          </p:cNvPr>
          <p:cNvSpPr>
            <a:spLocks noGrp="1"/>
          </p:cNvSpPr>
          <p:nvPr>
            <p:ph type="dt" sz="half" idx="10"/>
          </p:nvPr>
        </p:nvSpPr>
        <p:spPr/>
        <p:txBody>
          <a:bodyPr/>
          <a:lstStyle>
            <a:lvl1pPr>
              <a:defRPr/>
            </a:lvl1pPr>
          </a:lstStyle>
          <a:p>
            <a:pPr>
              <a:defRPr/>
            </a:pPr>
            <a:fld id="{306D4DC1-64B9-4839-A0C5-31F160CAAAF7}" type="datetimeFigureOut">
              <a:rPr lang="nl-NL"/>
              <a:pPr>
                <a:defRPr/>
              </a:pPr>
              <a:t>2-9-2021</a:t>
            </a:fld>
            <a:endParaRPr lang="nl-NL"/>
          </a:p>
        </p:txBody>
      </p:sp>
      <p:sp>
        <p:nvSpPr>
          <p:cNvPr id="5" name="Tijdelijke aanduiding voor voettekst 4">
            <a:extLst>
              <a:ext uri="{FF2B5EF4-FFF2-40B4-BE49-F238E27FC236}">
                <a16:creationId xmlns:a16="http://schemas.microsoft.com/office/drawing/2014/main" id="{1CBD44C4-73F9-4099-96C8-D35249BE5D1E}"/>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E880B391-FE30-439E-8629-326F868593CD}"/>
              </a:ext>
            </a:extLst>
          </p:cNvPr>
          <p:cNvSpPr>
            <a:spLocks noGrp="1"/>
          </p:cNvSpPr>
          <p:nvPr>
            <p:ph type="sldNum" sz="quarter" idx="12"/>
          </p:nvPr>
        </p:nvSpPr>
        <p:spPr/>
        <p:txBody>
          <a:bodyPr/>
          <a:lstStyle>
            <a:lvl1pPr>
              <a:defRPr/>
            </a:lvl1pPr>
          </a:lstStyle>
          <a:p>
            <a:fld id="{E5901F0D-EA93-4DCC-9A81-126FB704DABD}" type="slidenum">
              <a:rPr lang="nl-NL" altLang="nl-NL"/>
              <a:pPr/>
              <a:t>‹nr.›</a:t>
            </a:fld>
            <a:endParaRPr lang="nl-NL" altLang="nl-NL"/>
          </a:p>
        </p:txBody>
      </p:sp>
    </p:spTree>
    <p:extLst>
      <p:ext uri="{BB962C8B-B14F-4D97-AF65-F5344CB8AC3E}">
        <p14:creationId xmlns:p14="http://schemas.microsoft.com/office/powerpoint/2010/main" val="953840896"/>
      </p:ext>
    </p:extLst>
  </p:cSld>
  <p:clrMapOvr>
    <a:masterClrMapping/>
  </p:clrMapOvr>
  <p:transition>
    <p:wipe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a:extLst>
              <a:ext uri="{FF2B5EF4-FFF2-40B4-BE49-F238E27FC236}">
                <a16:creationId xmlns:a16="http://schemas.microsoft.com/office/drawing/2014/main" id="{8961A029-CBCF-4DFB-ABDD-F5F159572D0D}"/>
              </a:ext>
            </a:extLst>
          </p:cNvPr>
          <p:cNvSpPr>
            <a:spLocks noGrp="1"/>
          </p:cNvSpPr>
          <p:nvPr>
            <p:ph type="dt" sz="half" idx="10"/>
          </p:nvPr>
        </p:nvSpPr>
        <p:spPr/>
        <p:txBody>
          <a:bodyPr/>
          <a:lstStyle>
            <a:lvl1pPr>
              <a:defRPr/>
            </a:lvl1pPr>
          </a:lstStyle>
          <a:p>
            <a:pPr>
              <a:defRPr/>
            </a:pPr>
            <a:fld id="{B45A64FC-B5D0-4C8C-9247-4CA6031DA57E}" type="datetimeFigureOut">
              <a:rPr lang="nl-NL"/>
              <a:pPr>
                <a:defRPr/>
              </a:pPr>
              <a:t>2-9-2021</a:t>
            </a:fld>
            <a:endParaRPr lang="nl-NL"/>
          </a:p>
        </p:txBody>
      </p:sp>
      <p:sp>
        <p:nvSpPr>
          <p:cNvPr id="5" name="Tijdelijke aanduiding voor voettekst 4">
            <a:extLst>
              <a:ext uri="{FF2B5EF4-FFF2-40B4-BE49-F238E27FC236}">
                <a16:creationId xmlns:a16="http://schemas.microsoft.com/office/drawing/2014/main" id="{8C8C1624-A0DB-4E0B-9C01-7A5C6FDC2008}"/>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EA08F504-3E7B-4719-A58D-831C9300648C}"/>
              </a:ext>
            </a:extLst>
          </p:cNvPr>
          <p:cNvSpPr>
            <a:spLocks noGrp="1"/>
          </p:cNvSpPr>
          <p:nvPr>
            <p:ph type="sldNum" sz="quarter" idx="12"/>
          </p:nvPr>
        </p:nvSpPr>
        <p:spPr/>
        <p:txBody>
          <a:bodyPr/>
          <a:lstStyle>
            <a:lvl1pPr>
              <a:defRPr/>
            </a:lvl1pPr>
          </a:lstStyle>
          <a:p>
            <a:fld id="{35556376-BFCF-4B60-9AA4-818BF7EBF301}" type="slidenum">
              <a:rPr lang="nl-NL" altLang="nl-NL"/>
              <a:pPr/>
              <a:t>‹nr.›</a:t>
            </a:fld>
            <a:endParaRPr lang="nl-NL" altLang="nl-NL"/>
          </a:p>
        </p:txBody>
      </p:sp>
    </p:spTree>
    <p:extLst>
      <p:ext uri="{BB962C8B-B14F-4D97-AF65-F5344CB8AC3E}">
        <p14:creationId xmlns:p14="http://schemas.microsoft.com/office/powerpoint/2010/main" val="2933104153"/>
      </p:ext>
    </p:extLst>
  </p:cSld>
  <p:clrMapOvr>
    <a:masterClrMapping/>
  </p:clrMapOvr>
  <p:transition>
    <p:wipe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a:extLst>
              <a:ext uri="{FF2B5EF4-FFF2-40B4-BE49-F238E27FC236}">
                <a16:creationId xmlns:a16="http://schemas.microsoft.com/office/drawing/2014/main" id="{8D0E87B5-821E-4F03-806E-1EF1FD743708}"/>
              </a:ext>
            </a:extLst>
          </p:cNvPr>
          <p:cNvSpPr>
            <a:spLocks noGrp="1"/>
          </p:cNvSpPr>
          <p:nvPr>
            <p:ph type="dt" sz="half" idx="10"/>
          </p:nvPr>
        </p:nvSpPr>
        <p:spPr/>
        <p:txBody>
          <a:bodyPr/>
          <a:lstStyle>
            <a:lvl1pPr>
              <a:defRPr/>
            </a:lvl1pPr>
          </a:lstStyle>
          <a:p>
            <a:pPr>
              <a:defRPr/>
            </a:pPr>
            <a:fld id="{1D8D99F0-1414-4B5A-AE20-42E83BA1F638}" type="datetimeFigureOut">
              <a:rPr lang="nl-NL"/>
              <a:pPr>
                <a:defRPr/>
              </a:pPr>
              <a:t>2-9-2021</a:t>
            </a:fld>
            <a:endParaRPr lang="nl-NL"/>
          </a:p>
        </p:txBody>
      </p:sp>
      <p:sp>
        <p:nvSpPr>
          <p:cNvPr id="6" name="Tijdelijke aanduiding voor voettekst 4">
            <a:extLst>
              <a:ext uri="{FF2B5EF4-FFF2-40B4-BE49-F238E27FC236}">
                <a16:creationId xmlns:a16="http://schemas.microsoft.com/office/drawing/2014/main" id="{DF7811BD-9E96-44FC-B9A9-D8A4FFAE670B}"/>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F9FD8E7B-52DC-4EA5-977A-F27E9B35973F}"/>
              </a:ext>
            </a:extLst>
          </p:cNvPr>
          <p:cNvSpPr>
            <a:spLocks noGrp="1"/>
          </p:cNvSpPr>
          <p:nvPr>
            <p:ph type="sldNum" sz="quarter" idx="12"/>
          </p:nvPr>
        </p:nvSpPr>
        <p:spPr/>
        <p:txBody>
          <a:bodyPr/>
          <a:lstStyle>
            <a:lvl1pPr>
              <a:defRPr/>
            </a:lvl1pPr>
          </a:lstStyle>
          <a:p>
            <a:fld id="{1AC0A844-2F72-4055-B7EF-40C72B9D6B99}" type="slidenum">
              <a:rPr lang="nl-NL" altLang="nl-NL"/>
              <a:pPr/>
              <a:t>‹nr.›</a:t>
            </a:fld>
            <a:endParaRPr lang="nl-NL" altLang="nl-NL"/>
          </a:p>
        </p:txBody>
      </p:sp>
    </p:spTree>
    <p:extLst>
      <p:ext uri="{BB962C8B-B14F-4D97-AF65-F5344CB8AC3E}">
        <p14:creationId xmlns:p14="http://schemas.microsoft.com/office/powerpoint/2010/main" val="63524040"/>
      </p:ext>
    </p:extLst>
  </p:cSld>
  <p:clrMapOvr>
    <a:masterClrMapping/>
  </p:clrMapOvr>
  <p:transition>
    <p:wipe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a:extLst>
              <a:ext uri="{FF2B5EF4-FFF2-40B4-BE49-F238E27FC236}">
                <a16:creationId xmlns:a16="http://schemas.microsoft.com/office/drawing/2014/main" id="{BB88B5E8-5C18-4538-8D6A-20DE3F2E427A}"/>
              </a:ext>
            </a:extLst>
          </p:cNvPr>
          <p:cNvSpPr>
            <a:spLocks noGrp="1"/>
          </p:cNvSpPr>
          <p:nvPr>
            <p:ph type="dt" sz="half" idx="10"/>
          </p:nvPr>
        </p:nvSpPr>
        <p:spPr/>
        <p:txBody>
          <a:bodyPr/>
          <a:lstStyle>
            <a:lvl1pPr>
              <a:defRPr/>
            </a:lvl1pPr>
          </a:lstStyle>
          <a:p>
            <a:pPr>
              <a:defRPr/>
            </a:pPr>
            <a:fld id="{D359587E-C7D3-4128-957E-1CACFA014EA8}" type="datetimeFigureOut">
              <a:rPr lang="nl-NL"/>
              <a:pPr>
                <a:defRPr/>
              </a:pPr>
              <a:t>2-9-2021</a:t>
            </a:fld>
            <a:endParaRPr lang="nl-NL"/>
          </a:p>
        </p:txBody>
      </p:sp>
      <p:sp>
        <p:nvSpPr>
          <p:cNvPr id="8" name="Tijdelijke aanduiding voor voettekst 4">
            <a:extLst>
              <a:ext uri="{FF2B5EF4-FFF2-40B4-BE49-F238E27FC236}">
                <a16:creationId xmlns:a16="http://schemas.microsoft.com/office/drawing/2014/main" id="{57F2ACEF-3F63-4659-84A0-B5932072EC91}"/>
              </a:ext>
            </a:extLst>
          </p:cNvPr>
          <p:cNvSpPr>
            <a:spLocks noGrp="1"/>
          </p:cNvSpPr>
          <p:nvPr>
            <p:ph type="ftr" sz="quarter" idx="11"/>
          </p:nvPr>
        </p:nvSpPr>
        <p:spPr/>
        <p:txBody>
          <a:bodyPr/>
          <a:lstStyle>
            <a:lvl1pPr>
              <a:defRPr/>
            </a:lvl1pPr>
          </a:lstStyle>
          <a:p>
            <a:pPr>
              <a:defRPr/>
            </a:pPr>
            <a:endParaRPr lang="nl-NL"/>
          </a:p>
        </p:txBody>
      </p:sp>
      <p:sp>
        <p:nvSpPr>
          <p:cNvPr id="9" name="Tijdelijke aanduiding voor dianummer 5">
            <a:extLst>
              <a:ext uri="{FF2B5EF4-FFF2-40B4-BE49-F238E27FC236}">
                <a16:creationId xmlns:a16="http://schemas.microsoft.com/office/drawing/2014/main" id="{564E2632-7152-4D61-9EEF-1C4ACD310A72}"/>
              </a:ext>
            </a:extLst>
          </p:cNvPr>
          <p:cNvSpPr>
            <a:spLocks noGrp="1"/>
          </p:cNvSpPr>
          <p:nvPr>
            <p:ph type="sldNum" sz="quarter" idx="12"/>
          </p:nvPr>
        </p:nvSpPr>
        <p:spPr/>
        <p:txBody>
          <a:bodyPr/>
          <a:lstStyle>
            <a:lvl1pPr>
              <a:defRPr/>
            </a:lvl1pPr>
          </a:lstStyle>
          <a:p>
            <a:fld id="{03BB60A5-7126-4802-ACE2-5229140ADAF4}" type="slidenum">
              <a:rPr lang="nl-NL" altLang="nl-NL"/>
              <a:pPr/>
              <a:t>‹nr.›</a:t>
            </a:fld>
            <a:endParaRPr lang="nl-NL" altLang="nl-NL"/>
          </a:p>
        </p:txBody>
      </p:sp>
    </p:spTree>
    <p:extLst>
      <p:ext uri="{BB962C8B-B14F-4D97-AF65-F5344CB8AC3E}">
        <p14:creationId xmlns:p14="http://schemas.microsoft.com/office/powerpoint/2010/main" val="1314111339"/>
      </p:ext>
    </p:extLst>
  </p:cSld>
  <p:clrMapOvr>
    <a:masterClrMapping/>
  </p:clrMapOvr>
  <p:transition>
    <p:wipe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3">
            <a:extLst>
              <a:ext uri="{FF2B5EF4-FFF2-40B4-BE49-F238E27FC236}">
                <a16:creationId xmlns:a16="http://schemas.microsoft.com/office/drawing/2014/main" id="{50768E2A-9CEB-410B-BD99-D5F530BF229E}"/>
              </a:ext>
            </a:extLst>
          </p:cNvPr>
          <p:cNvSpPr>
            <a:spLocks noGrp="1"/>
          </p:cNvSpPr>
          <p:nvPr>
            <p:ph type="dt" sz="half" idx="10"/>
          </p:nvPr>
        </p:nvSpPr>
        <p:spPr/>
        <p:txBody>
          <a:bodyPr/>
          <a:lstStyle>
            <a:lvl1pPr>
              <a:defRPr/>
            </a:lvl1pPr>
          </a:lstStyle>
          <a:p>
            <a:pPr>
              <a:defRPr/>
            </a:pPr>
            <a:fld id="{32CC395C-E27D-4CA0-9687-6EB653C8D8D9}" type="datetimeFigureOut">
              <a:rPr lang="nl-NL"/>
              <a:pPr>
                <a:defRPr/>
              </a:pPr>
              <a:t>2-9-2021</a:t>
            </a:fld>
            <a:endParaRPr lang="nl-NL"/>
          </a:p>
        </p:txBody>
      </p:sp>
      <p:sp>
        <p:nvSpPr>
          <p:cNvPr id="4" name="Tijdelijke aanduiding voor voettekst 4">
            <a:extLst>
              <a:ext uri="{FF2B5EF4-FFF2-40B4-BE49-F238E27FC236}">
                <a16:creationId xmlns:a16="http://schemas.microsoft.com/office/drawing/2014/main" id="{A26A9707-C9DA-4901-ACD9-74914F1214A7}"/>
              </a:ext>
            </a:extLst>
          </p:cNvPr>
          <p:cNvSpPr>
            <a:spLocks noGrp="1"/>
          </p:cNvSpPr>
          <p:nvPr>
            <p:ph type="ftr" sz="quarter" idx="11"/>
          </p:nvPr>
        </p:nvSpPr>
        <p:spPr/>
        <p:txBody>
          <a:bodyPr/>
          <a:lstStyle>
            <a:lvl1pPr>
              <a:defRPr/>
            </a:lvl1pPr>
          </a:lstStyle>
          <a:p>
            <a:pPr>
              <a:defRPr/>
            </a:pPr>
            <a:endParaRPr lang="nl-NL"/>
          </a:p>
        </p:txBody>
      </p:sp>
      <p:sp>
        <p:nvSpPr>
          <p:cNvPr id="5" name="Tijdelijke aanduiding voor dianummer 5">
            <a:extLst>
              <a:ext uri="{FF2B5EF4-FFF2-40B4-BE49-F238E27FC236}">
                <a16:creationId xmlns:a16="http://schemas.microsoft.com/office/drawing/2014/main" id="{BA2E6E2E-6086-4EBC-94A8-0DD4EBD3DA47}"/>
              </a:ext>
            </a:extLst>
          </p:cNvPr>
          <p:cNvSpPr>
            <a:spLocks noGrp="1"/>
          </p:cNvSpPr>
          <p:nvPr>
            <p:ph type="sldNum" sz="quarter" idx="12"/>
          </p:nvPr>
        </p:nvSpPr>
        <p:spPr/>
        <p:txBody>
          <a:bodyPr/>
          <a:lstStyle>
            <a:lvl1pPr>
              <a:defRPr/>
            </a:lvl1pPr>
          </a:lstStyle>
          <a:p>
            <a:fld id="{D8612A4A-EA17-48DC-98D7-0CA32315CCB6}" type="slidenum">
              <a:rPr lang="nl-NL" altLang="nl-NL"/>
              <a:pPr/>
              <a:t>‹nr.›</a:t>
            </a:fld>
            <a:endParaRPr lang="nl-NL" altLang="nl-NL"/>
          </a:p>
        </p:txBody>
      </p:sp>
    </p:spTree>
    <p:extLst>
      <p:ext uri="{BB962C8B-B14F-4D97-AF65-F5344CB8AC3E}">
        <p14:creationId xmlns:p14="http://schemas.microsoft.com/office/powerpoint/2010/main" val="3379398214"/>
      </p:ext>
    </p:extLst>
  </p:cSld>
  <p:clrMapOvr>
    <a:masterClrMapping/>
  </p:clrMapOvr>
  <p:transition>
    <p:wipe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D6C67BA8-44EB-4460-91C8-977E5CBE54CE}"/>
              </a:ext>
            </a:extLst>
          </p:cNvPr>
          <p:cNvSpPr>
            <a:spLocks noGrp="1"/>
          </p:cNvSpPr>
          <p:nvPr>
            <p:ph type="dt" sz="half" idx="10"/>
          </p:nvPr>
        </p:nvSpPr>
        <p:spPr/>
        <p:txBody>
          <a:bodyPr/>
          <a:lstStyle>
            <a:lvl1pPr>
              <a:defRPr/>
            </a:lvl1pPr>
          </a:lstStyle>
          <a:p>
            <a:pPr>
              <a:defRPr/>
            </a:pPr>
            <a:fld id="{6FDF0C93-1BAF-497F-A410-F289EBBE8FA5}" type="datetimeFigureOut">
              <a:rPr lang="nl-NL"/>
              <a:pPr>
                <a:defRPr/>
              </a:pPr>
              <a:t>2-9-2021</a:t>
            </a:fld>
            <a:endParaRPr lang="nl-NL"/>
          </a:p>
        </p:txBody>
      </p:sp>
      <p:sp>
        <p:nvSpPr>
          <p:cNvPr id="3" name="Tijdelijke aanduiding voor voettekst 4">
            <a:extLst>
              <a:ext uri="{FF2B5EF4-FFF2-40B4-BE49-F238E27FC236}">
                <a16:creationId xmlns:a16="http://schemas.microsoft.com/office/drawing/2014/main" id="{B1F39813-FE2A-4D1E-BE8F-5D639A7A36DB}"/>
              </a:ext>
            </a:extLst>
          </p:cNvPr>
          <p:cNvSpPr>
            <a:spLocks noGrp="1"/>
          </p:cNvSpPr>
          <p:nvPr>
            <p:ph type="ftr" sz="quarter" idx="11"/>
          </p:nvPr>
        </p:nvSpPr>
        <p:spPr/>
        <p:txBody>
          <a:bodyPr/>
          <a:lstStyle>
            <a:lvl1pPr>
              <a:defRPr/>
            </a:lvl1pPr>
          </a:lstStyle>
          <a:p>
            <a:pPr>
              <a:defRPr/>
            </a:pPr>
            <a:endParaRPr lang="nl-NL"/>
          </a:p>
        </p:txBody>
      </p:sp>
      <p:sp>
        <p:nvSpPr>
          <p:cNvPr id="4" name="Tijdelijke aanduiding voor dianummer 5">
            <a:extLst>
              <a:ext uri="{FF2B5EF4-FFF2-40B4-BE49-F238E27FC236}">
                <a16:creationId xmlns:a16="http://schemas.microsoft.com/office/drawing/2014/main" id="{C7C8F69F-1238-47A9-BE0D-172381F5F0D0}"/>
              </a:ext>
            </a:extLst>
          </p:cNvPr>
          <p:cNvSpPr>
            <a:spLocks noGrp="1"/>
          </p:cNvSpPr>
          <p:nvPr>
            <p:ph type="sldNum" sz="quarter" idx="12"/>
          </p:nvPr>
        </p:nvSpPr>
        <p:spPr/>
        <p:txBody>
          <a:bodyPr/>
          <a:lstStyle>
            <a:lvl1pPr>
              <a:defRPr/>
            </a:lvl1pPr>
          </a:lstStyle>
          <a:p>
            <a:fld id="{B658C95B-10A6-4863-9E51-AC26B3C8E703}" type="slidenum">
              <a:rPr lang="nl-NL" altLang="nl-NL"/>
              <a:pPr/>
              <a:t>‹nr.›</a:t>
            </a:fld>
            <a:endParaRPr lang="nl-NL" altLang="nl-NL"/>
          </a:p>
        </p:txBody>
      </p:sp>
    </p:spTree>
    <p:extLst>
      <p:ext uri="{BB962C8B-B14F-4D97-AF65-F5344CB8AC3E}">
        <p14:creationId xmlns:p14="http://schemas.microsoft.com/office/powerpoint/2010/main" val="3115119444"/>
      </p:ext>
    </p:extLst>
  </p:cSld>
  <p:clrMapOvr>
    <a:masterClrMapping/>
  </p:clrMapOvr>
  <p:transition>
    <p:wipe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a:extLst>
              <a:ext uri="{FF2B5EF4-FFF2-40B4-BE49-F238E27FC236}">
                <a16:creationId xmlns:a16="http://schemas.microsoft.com/office/drawing/2014/main" id="{22E28046-14EF-429D-B350-16FC0D8555E6}"/>
              </a:ext>
            </a:extLst>
          </p:cNvPr>
          <p:cNvSpPr>
            <a:spLocks noGrp="1"/>
          </p:cNvSpPr>
          <p:nvPr>
            <p:ph type="dt" sz="half" idx="10"/>
          </p:nvPr>
        </p:nvSpPr>
        <p:spPr/>
        <p:txBody>
          <a:bodyPr/>
          <a:lstStyle>
            <a:lvl1pPr>
              <a:defRPr/>
            </a:lvl1pPr>
          </a:lstStyle>
          <a:p>
            <a:pPr>
              <a:defRPr/>
            </a:pPr>
            <a:fld id="{74DB4EFE-1227-4FD1-AAE4-424103FA9895}" type="datetimeFigureOut">
              <a:rPr lang="nl-NL"/>
              <a:pPr>
                <a:defRPr/>
              </a:pPr>
              <a:t>2-9-2021</a:t>
            </a:fld>
            <a:endParaRPr lang="nl-NL"/>
          </a:p>
        </p:txBody>
      </p:sp>
      <p:sp>
        <p:nvSpPr>
          <p:cNvPr id="6" name="Tijdelijke aanduiding voor voettekst 4">
            <a:extLst>
              <a:ext uri="{FF2B5EF4-FFF2-40B4-BE49-F238E27FC236}">
                <a16:creationId xmlns:a16="http://schemas.microsoft.com/office/drawing/2014/main" id="{F83DEA7D-6F9D-4437-9157-49A8178587EA}"/>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0558FDFF-31E1-4076-BD1E-EDBB302DC6DF}"/>
              </a:ext>
            </a:extLst>
          </p:cNvPr>
          <p:cNvSpPr>
            <a:spLocks noGrp="1"/>
          </p:cNvSpPr>
          <p:nvPr>
            <p:ph type="sldNum" sz="quarter" idx="12"/>
          </p:nvPr>
        </p:nvSpPr>
        <p:spPr/>
        <p:txBody>
          <a:bodyPr/>
          <a:lstStyle>
            <a:lvl1pPr>
              <a:defRPr/>
            </a:lvl1pPr>
          </a:lstStyle>
          <a:p>
            <a:fld id="{EA842491-E659-4748-BD2F-3DB667539A78}" type="slidenum">
              <a:rPr lang="nl-NL" altLang="nl-NL"/>
              <a:pPr/>
              <a:t>‹nr.›</a:t>
            </a:fld>
            <a:endParaRPr lang="nl-NL" altLang="nl-NL"/>
          </a:p>
        </p:txBody>
      </p:sp>
    </p:spTree>
    <p:extLst>
      <p:ext uri="{BB962C8B-B14F-4D97-AF65-F5344CB8AC3E}">
        <p14:creationId xmlns:p14="http://schemas.microsoft.com/office/powerpoint/2010/main" val="1316408935"/>
      </p:ext>
    </p:extLst>
  </p:cSld>
  <p:clrMapOvr>
    <a:masterClrMapping/>
  </p:clrMapOvr>
  <p:transition>
    <p:wipe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a:extLst>
              <a:ext uri="{FF2B5EF4-FFF2-40B4-BE49-F238E27FC236}">
                <a16:creationId xmlns:a16="http://schemas.microsoft.com/office/drawing/2014/main" id="{F8C9D135-4C4E-4A26-BEE8-25D113F7F00B}"/>
              </a:ext>
            </a:extLst>
          </p:cNvPr>
          <p:cNvSpPr>
            <a:spLocks noGrp="1"/>
          </p:cNvSpPr>
          <p:nvPr>
            <p:ph type="dt" sz="half" idx="10"/>
          </p:nvPr>
        </p:nvSpPr>
        <p:spPr/>
        <p:txBody>
          <a:bodyPr/>
          <a:lstStyle>
            <a:lvl1pPr>
              <a:defRPr/>
            </a:lvl1pPr>
          </a:lstStyle>
          <a:p>
            <a:pPr>
              <a:defRPr/>
            </a:pPr>
            <a:fld id="{5870239A-8C70-4BD5-ADE7-1FCA695DF968}" type="datetimeFigureOut">
              <a:rPr lang="nl-NL"/>
              <a:pPr>
                <a:defRPr/>
              </a:pPr>
              <a:t>2-9-2021</a:t>
            </a:fld>
            <a:endParaRPr lang="nl-NL"/>
          </a:p>
        </p:txBody>
      </p:sp>
      <p:sp>
        <p:nvSpPr>
          <p:cNvPr id="6" name="Tijdelijke aanduiding voor voettekst 4">
            <a:extLst>
              <a:ext uri="{FF2B5EF4-FFF2-40B4-BE49-F238E27FC236}">
                <a16:creationId xmlns:a16="http://schemas.microsoft.com/office/drawing/2014/main" id="{136A68CB-E072-4FAD-9C41-293ECD75B92D}"/>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7BE18A18-2601-4B7D-9C01-53EE139F5830}"/>
              </a:ext>
            </a:extLst>
          </p:cNvPr>
          <p:cNvSpPr>
            <a:spLocks noGrp="1"/>
          </p:cNvSpPr>
          <p:nvPr>
            <p:ph type="sldNum" sz="quarter" idx="12"/>
          </p:nvPr>
        </p:nvSpPr>
        <p:spPr/>
        <p:txBody>
          <a:bodyPr/>
          <a:lstStyle>
            <a:lvl1pPr>
              <a:defRPr/>
            </a:lvl1pPr>
          </a:lstStyle>
          <a:p>
            <a:fld id="{C7F8DFAA-740E-47FA-BF37-504BBB977112}" type="slidenum">
              <a:rPr lang="nl-NL" altLang="nl-NL"/>
              <a:pPr/>
              <a:t>‹nr.›</a:t>
            </a:fld>
            <a:endParaRPr lang="nl-NL" altLang="nl-NL"/>
          </a:p>
        </p:txBody>
      </p:sp>
    </p:spTree>
    <p:extLst>
      <p:ext uri="{BB962C8B-B14F-4D97-AF65-F5344CB8AC3E}">
        <p14:creationId xmlns:p14="http://schemas.microsoft.com/office/powerpoint/2010/main" val="1978727084"/>
      </p:ext>
    </p:extLst>
  </p:cSld>
  <p:clrMapOvr>
    <a:masterClrMapping/>
  </p:clrMapOvr>
  <p:transition>
    <p:wipe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jdelijke aanduiding voor titel 1">
            <a:extLst>
              <a:ext uri="{FF2B5EF4-FFF2-40B4-BE49-F238E27FC236}">
                <a16:creationId xmlns:a16="http://schemas.microsoft.com/office/drawing/2014/main" id="{6DFAF989-308E-40EF-B9AB-3A647ABD8EB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de stijl te bewerken</a:t>
            </a:r>
          </a:p>
        </p:txBody>
      </p:sp>
      <p:sp>
        <p:nvSpPr>
          <p:cNvPr id="1027" name="Tijdelijke aanduiding voor tekst 2">
            <a:extLst>
              <a:ext uri="{FF2B5EF4-FFF2-40B4-BE49-F238E27FC236}">
                <a16:creationId xmlns:a16="http://schemas.microsoft.com/office/drawing/2014/main" id="{A4DC724D-E34C-443B-8FCB-DB5BC1B78DE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4" name="Tijdelijke aanduiding voor datum 3">
            <a:extLst>
              <a:ext uri="{FF2B5EF4-FFF2-40B4-BE49-F238E27FC236}">
                <a16:creationId xmlns:a16="http://schemas.microsoft.com/office/drawing/2014/main" id="{02032AE1-ACEA-4A5F-886F-216A483746E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647CCBE2-5039-4776-A88B-66E07E6B4432}" type="datetimeFigureOut">
              <a:rPr lang="nl-NL"/>
              <a:pPr>
                <a:defRPr/>
              </a:pPr>
              <a:t>2-9-2021</a:t>
            </a:fld>
            <a:endParaRPr lang="nl-NL"/>
          </a:p>
        </p:txBody>
      </p:sp>
      <p:sp>
        <p:nvSpPr>
          <p:cNvPr id="5" name="Tijdelijke aanduiding voor voettekst 4">
            <a:extLst>
              <a:ext uri="{FF2B5EF4-FFF2-40B4-BE49-F238E27FC236}">
                <a16:creationId xmlns:a16="http://schemas.microsoft.com/office/drawing/2014/main" id="{D69805D9-B953-4701-B03D-637FD62A91F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nl-NL"/>
          </a:p>
        </p:txBody>
      </p:sp>
      <p:sp>
        <p:nvSpPr>
          <p:cNvPr id="6" name="Tijdelijke aanduiding voor dianummer 5">
            <a:extLst>
              <a:ext uri="{FF2B5EF4-FFF2-40B4-BE49-F238E27FC236}">
                <a16:creationId xmlns:a16="http://schemas.microsoft.com/office/drawing/2014/main" id="{2A4AF819-5E8F-4BE5-BFA8-E48EE99D155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latin typeface="Calibri" panose="020F0502020204030204" pitchFamily="34" charset="0"/>
              </a:defRPr>
            </a:lvl1pPr>
          </a:lstStyle>
          <a:p>
            <a:fld id="{6CC9C09A-6643-4A7B-9D55-CAC35ECC3199}" type="slidenum">
              <a:rPr lang="nl-NL" altLang="nl-NL"/>
              <a:pPr/>
              <a:t>‹nr.›</a:t>
            </a:fld>
            <a:endParaRPr lang="nl-NL" altLang="nl-NL"/>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dir="u"/>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90541D-1125-44F9-B351-E417E6503238}"/>
              </a:ext>
            </a:extLst>
          </p:cNvPr>
          <p:cNvSpPr>
            <a:spLocks noGrp="1"/>
          </p:cNvSpPr>
          <p:nvPr>
            <p:ph type="ctrTitle"/>
          </p:nvPr>
        </p:nvSpPr>
        <p:spPr/>
        <p:txBody>
          <a:bodyPr/>
          <a:lstStyle/>
          <a:p>
            <a:r>
              <a:rPr lang="nl-NL" altLang="nl-NL" dirty="0"/>
              <a:t>Voerman Stadsmuseum Hattem</a:t>
            </a:r>
          </a:p>
        </p:txBody>
      </p:sp>
      <p:sp>
        <p:nvSpPr>
          <p:cNvPr id="3" name="Ondertitel 2">
            <a:extLst>
              <a:ext uri="{FF2B5EF4-FFF2-40B4-BE49-F238E27FC236}">
                <a16:creationId xmlns:a16="http://schemas.microsoft.com/office/drawing/2014/main" id="{8E4B8DAB-4E33-4718-8660-3CB5578A39BE}"/>
              </a:ext>
            </a:extLst>
          </p:cNvPr>
          <p:cNvSpPr>
            <a:spLocks noGrp="1"/>
          </p:cNvSpPr>
          <p:nvPr>
            <p:ph type="subTitle" idx="1"/>
          </p:nvPr>
        </p:nvSpPr>
        <p:spPr/>
        <p:txBody>
          <a:bodyPr rtlCol="0">
            <a:normAutofit fontScale="92500" lnSpcReduction="20000"/>
          </a:bodyPr>
          <a:lstStyle/>
          <a:p>
            <a:pPr fontAlgn="auto">
              <a:spcAft>
                <a:spcPts val="0"/>
              </a:spcAft>
              <a:defRPr/>
            </a:pPr>
            <a:r>
              <a:rPr lang="nl-NL" dirty="0"/>
              <a:t>De kroniek van Geryt</a:t>
            </a:r>
          </a:p>
          <a:p>
            <a:pPr fontAlgn="auto">
              <a:spcAft>
                <a:spcPts val="0"/>
              </a:spcAft>
              <a:defRPr/>
            </a:pPr>
            <a:r>
              <a:rPr lang="nl-NL" dirty="0"/>
              <a:t>Leven in Hattem in de Middeleeuwen</a:t>
            </a:r>
          </a:p>
          <a:p>
            <a:pPr fontAlgn="auto">
              <a:spcAft>
                <a:spcPts val="0"/>
              </a:spcAft>
              <a:defRPr/>
            </a:pPr>
            <a:endParaRPr lang="nl-NL" dirty="0"/>
          </a:p>
          <a:p>
            <a:pPr fontAlgn="auto">
              <a:spcAft>
                <a:spcPts val="0"/>
              </a:spcAft>
              <a:defRPr/>
            </a:pPr>
            <a:r>
              <a:rPr lang="nl-NL" sz="2400" i="1" dirty="0"/>
              <a:t>Een korte kennismaking</a:t>
            </a: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1298C56-C5E9-409F-B222-F5302823D93F}"/>
              </a:ext>
            </a:extLst>
          </p:cNvPr>
          <p:cNvSpPr txBox="1"/>
          <p:nvPr/>
        </p:nvSpPr>
        <p:spPr>
          <a:xfrm>
            <a:off x="539552" y="1340768"/>
            <a:ext cx="8100900" cy="3970318"/>
          </a:xfrm>
          <a:prstGeom prst="rect">
            <a:avLst/>
          </a:prstGeom>
          <a:noFill/>
        </p:spPr>
        <p:txBody>
          <a:bodyPr wrap="square" rtlCol="0">
            <a:spAutoFit/>
          </a:bodyPr>
          <a:lstStyle/>
          <a:p>
            <a:r>
              <a:rPr lang="nl-NL" dirty="0"/>
              <a:t>De Markt .</a:t>
            </a:r>
          </a:p>
          <a:p>
            <a:r>
              <a:rPr lang="nl-NL" dirty="0"/>
              <a:t>Vanaf de 13</a:t>
            </a:r>
            <a:r>
              <a:rPr lang="nl-NL" baseline="30000" dirty="0"/>
              <a:t>e</a:t>
            </a:r>
            <a:r>
              <a:rPr lang="nl-NL" dirty="0"/>
              <a:t> eeuw kregen bepaalde dorpen stadsrechten:</a:t>
            </a:r>
          </a:p>
          <a:p>
            <a:endParaRPr lang="nl-NL" dirty="0"/>
          </a:p>
          <a:p>
            <a:pPr marL="285750" indent="-285750">
              <a:buFont typeface="Arial" panose="020B0604020202020204" pitchFamily="34" charset="0"/>
              <a:buChar char="•"/>
            </a:pPr>
            <a:r>
              <a:rPr lang="nl-NL" dirty="0"/>
              <a:t>Het recht om een stadsmuur of aarden vestingwal te plaatsen </a:t>
            </a:r>
          </a:p>
          <a:p>
            <a:pPr marL="285750" indent="-285750">
              <a:buFont typeface="Arial" panose="020B0604020202020204" pitchFamily="34" charset="0"/>
              <a:buChar char="•"/>
            </a:pPr>
            <a:r>
              <a:rPr lang="nl-NL" dirty="0"/>
              <a:t>Het recht om tol te heffen</a:t>
            </a:r>
          </a:p>
          <a:p>
            <a:pPr marL="285750" indent="-285750">
              <a:buFont typeface="Arial" panose="020B0604020202020204" pitchFamily="34" charset="0"/>
              <a:buChar char="•"/>
            </a:pPr>
            <a:r>
              <a:rPr lang="nl-NL" dirty="0"/>
              <a:t>Het recht om een eigen munt in te voeren</a:t>
            </a:r>
          </a:p>
          <a:p>
            <a:pPr marL="285750" indent="-285750">
              <a:buFont typeface="Arial" panose="020B0604020202020204" pitchFamily="34" charset="0"/>
              <a:buChar char="•"/>
            </a:pPr>
            <a:r>
              <a:rPr lang="nl-NL" dirty="0"/>
              <a:t>het recht om markt te houden</a:t>
            </a:r>
          </a:p>
          <a:p>
            <a:pPr marL="285750" indent="-285750">
              <a:buFont typeface="Arial" panose="020B0604020202020204" pitchFamily="34" charset="0"/>
              <a:buChar char="•"/>
            </a:pPr>
            <a:endParaRPr lang="nl-NL" dirty="0"/>
          </a:p>
          <a:p>
            <a:r>
              <a:rPr lang="nl-NL" dirty="0"/>
              <a:t>Door deze rechten werd de stad veel rijker.</a:t>
            </a:r>
          </a:p>
          <a:p>
            <a:endParaRPr lang="nl-NL" dirty="0"/>
          </a:p>
          <a:p>
            <a:endParaRPr lang="nl-NL" dirty="0"/>
          </a:p>
          <a:p>
            <a:r>
              <a:rPr lang="nl-NL" dirty="0"/>
              <a:t>De Landsheer (baas van het Land) verleende deze rechten in 1299 aan Hattem.</a:t>
            </a:r>
          </a:p>
          <a:p>
            <a:endParaRPr lang="nl-NL" dirty="0"/>
          </a:p>
        </p:txBody>
      </p:sp>
    </p:spTree>
    <p:extLst>
      <p:ext uri="{BB962C8B-B14F-4D97-AF65-F5344CB8AC3E}">
        <p14:creationId xmlns:p14="http://schemas.microsoft.com/office/powerpoint/2010/main" val="112258490"/>
      </p:ext>
    </p:extLst>
  </p:cSld>
  <p:clrMapOvr>
    <a:masterClrMapping/>
  </p:clrMapOvr>
  <p:transition>
    <p:wipe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27565F4-AC00-4989-9C84-373D754C5C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548680"/>
            <a:ext cx="7890915" cy="5112568"/>
          </a:xfrm>
          <a:prstGeom prst="rect">
            <a:avLst/>
          </a:prstGeom>
        </p:spPr>
      </p:pic>
      <p:sp>
        <p:nvSpPr>
          <p:cNvPr id="4" name="Tekstvak 3">
            <a:extLst>
              <a:ext uri="{FF2B5EF4-FFF2-40B4-BE49-F238E27FC236}">
                <a16:creationId xmlns:a16="http://schemas.microsoft.com/office/drawing/2014/main" id="{1A672C0F-7DFD-4E27-BF9F-9D7D357EF371}"/>
              </a:ext>
            </a:extLst>
          </p:cNvPr>
          <p:cNvSpPr txBox="1"/>
          <p:nvPr/>
        </p:nvSpPr>
        <p:spPr>
          <a:xfrm>
            <a:off x="3203848" y="6309320"/>
            <a:ext cx="2304256" cy="369332"/>
          </a:xfrm>
          <a:prstGeom prst="rect">
            <a:avLst/>
          </a:prstGeom>
          <a:noFill/>
        </p:spPr>
        <p:txBody>
          <a:bodyPr wrap="square" rtlCol="0">
            <a:spAutoFit/>
          </a:bodyPr>
          <a:lstStyle/>
          <a:p>
            <a:pPr algn="ctr"/>
            <a:r>
              <a:rPr lang="nl-NL" dirty="0"/>
              <a:t>De Markt</a:t>
            </a:r>
          </a:p>
        </p:txBody>
      </p:sp>
    </p:spTree>
    <p:extLst>
      <p:ext uri="{BB962C8B-B14F-4D97-AF65-F5344CB8AC3E}">
        <p14:creationId xmlns:p14="http://schemas.microsoft.com/office/powerpoint/2010/main" val="2139260531"/>
      </p:ext>
    </p:extLst>
  </p:cSld>
  <p:clrMapOvr>
    <a:masterClrMapping/>
  </p:clrMapOvr>
  <p:transition>
    <p:wipe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B800024-7C71-4247-9DD6-E15BBC1B9C83}"/>
              </a:ext>
            </a:extLst>
          </p:cNvPr>
          <p:cNvSpPr txBox="1"/>
          <p:nvPr/>
        </p:nvSpPr>
        <p:spPr>
          <a:xfrm>
            <a:off x="1018345" y="1124744"/>
            <a:ext cx="2758008" cy="2862322"/>
          </a:xfrm>
          <a:prstGeom prst="rect">
            <a:avLst/>
          </a:prstGeom>
          <a:noFill/>
        </p:spPr>
        <p:txBody>
          <a:bodyPr wrap="square" rtlCol="0">
            <a:spAutoFit/>
          </a:bodyPr>
          <a:lstStyle/>
          <a:p>
            <a:r>
              <a:rPr lang="nl-NL" dirty="0"/>
              <a:t>De markt in de middeleeuwen:</a:t>
            </a:r>
          </a:p>
          <a:p>
            <a:endParaRPr lang="nl-NL" dirty="0"/>
          </a:p>
          <a:p>
            <a:pPr marL="285750" indent="-285750">
              <a:buFont typeface="Arial" panose="020B0604020202020204" pitchFamily="34" charset="0"/>
              <a:buChar char="•"/>
            </a:pPr>
            <a:r>
              <a:rPr lang="nl-NL" dirty="0"/>
              <a:t>Meestal 1x per jaar of op feestdagen</a:t>
            </a:r>
          </a:p>
          <a:p>
            <a:pPr marL="285750" indent="-285750">
              <a:buFont typeface="Arial" panose="020B0604020202020204" pitchFamily="34" charset="0"/>
              <a:buChar char="•"/>
            </a:pPr>
            <a:r>
              <a:rPr lang="nl-NL" dirty="0"/>
              <a:t>De mensen kwamen van heinde en verre</a:t>
            </a:r>
          </a:p>
          <a:p>
            <a:pPr marL="285750" indent="-285750">
              <a:buFont typeface="Arial" panose="020B0604020202020204" pitchFamily="34" charset="0"/>
              <a:buChar char="•"/>
            </a:pPr>
            <a:r>
              <a:rPr lang="nl-NL" dirty="0"/>
              <a:t>Het was meer een festival met verkoopkramen</a:t>
            </a:r>
          </a:p>
        </p:txBody>
      </p:sp>
      <p:sp>
        <p:nvSpPr>
          <p:cNvPr id="3" name="Tekstvak 2">
            <a:extLst>
              <a:ext uri="{FF2B5EF4-FFF2-40B4-BE49-F238E27FC236}">
                <a16:creationId xmlns:a16="http://schemas.microsoft.com/office/drawing/2014/main" id="{2B8A26D1-84EC-4054-8C92-4ED0BE649D78}"/>
              </a:ext>
            </a:extLst>
          </p:cNvPr>
          <p:cNvSpPr txBox="1"/>
          <p:nvPr/>
        </p:nvSpPr>
        <p:spPr>
          <a:xfrm>
            <a:off x="5220072" y="1124744"/>
            <a:ext cx="3168351" cy="3385542"/>
          </a:xfrm>
          <a:prstGeom prst="rect">
            <a:avLst/>
          </a:prstGeom>
          <a:noFill/>
        </p:spPr>
        <p:txBody>
          <a:bodyPr wrap="square" rtlCol="0">
            <a:spAutoFit/>
          </a:bodyPr>
          <a:lstStyle/>
          <a:p>
            <a:r>
              <a:rPr lang="nl-NL" dirty="0"/>
              <a:t>De Markt Nu:</a:t>
            </a:r>
          </a:p>
          <a:p>
            <a:endParaRPr lang="nl-NL" dirty="0"/>
          </a:p>
          <a:p>
            <a:endParaRPr lang="nl-NL" b="1" dirty="0"/>
          </a:p>
          <a:p>
            <a:pPr marL="285750" indent="-285750">
              <a:buFont typeface="Arial" panose="020B0604020202020204" pitchFamily="34" charset="0"/>
              <a:buChar char="•"/>
            </a:pPr>
            <a:r>
              <a:rPr lang="nl-NL" sz="2000" dirty="0"/>
              <a:t>Meestal 1 of 2x per week</a:t>
            </a:r>
          </a:p>
          <a:p>
            <a:pPr marL="285750" indent="-285750">
              <a:buFont typeface="Arial" panose="020B0604020202020204" pitchFamily="34" charset="0"/>
              <a:buChar char="•"/>
            </a:pPr>
            <a:r>
              <a:rPr lang="nl-NL" sz="2000" dirty="0"/>
              <a:t>Heeft een eigen plek in de stad, stadsdeel of zelfs in dorpen</a:t>
            </a:r>
          </a:p>
          <a:p>
            <a:pPr marL="285750" indent="-285750">
              <a:buFont typeface="Arial" panose="020B0604020202020204" pitchFamily="34" charset="0"/>
              <a:buChar char="•"/>
            </a:pPr>
            <a:r>
              <a:rPr lang="nl-NL" sz="2000" dirty="0"/>
              <a:t>Puur verkoop van producten, geen vermaak</a:t>
            </a:r>
          </a:p>
        </p:txBody>
      </p:sp>
    </p:spTree>
    <p:extLst>
      <p:ext uri="{BB962C8B-B14F-4D97-AF65-F5344CB8AC3E}">
        <p14:creationId xmlns:p14="http://schemas.microsoft.com/office/powerpoint/2010/main" val="1967301022"/>
      </p:ext>
    </p:extLst>
  </p:cSld>
  <p:clrMapOvr>
    <a:masterClrMapping/>
  </p:clrMapOvr>
  <p:transition>
    <p:wipe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90E667-B169-4F28-8BFB-2C3CDBA425F6}"/>
              </a:ext>
            </a:extLst>
          </p:cNvPr>
          <p:cNvSpPr>
            <a:spLocks noGrp="1"/>
          </p:cNvSpPr>
          <p:nvPr>
            <p:ph type="title"/>
          </p:nvPr>
        </p:nvSpPr>
        <p:spPr/>
        <p:txBody>
          <a:bodyPr/>
          <a:lstStyle/>
          <a:p>
            <a:r>
              <a:rPr lang="nl-NL" dirty="0"/>
              <a:t>Bij de mensen thuis</a:t>
            </a:r>
          </a:p>
        </p:txBody>
      </p:sp>
      <p:pic>
        <p:nvPicPr>
          <p:cNvPr id="4" name="Afbeelding 3">
            <a:extLst>
              <a:ext uri="{FF2B5EF4-FFF2-40B4-BE49-F238E27FC236}">
                <a16:creationId xmlns:a16="http://schemas.microsoft.com/office/drawing/2014/main" id="{6794567D-9D57-42E4-9F5A-CB343DE9A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406" y="1742580"/>
            <a:ext cx="4527642" cy="3980034"/>
          </a:xfrm>
          <a:prstGeom prst="rect">
            <a:avLst/>
          </a:prstGeom>
        </p:spPr>
      </p:pic>
      <p:sp>
        <p:nvSpPr>
          <p:cNvPr id="5" name="Tekstvak 4">
            <a:extLst>
              <a:ext uri="{FF2B5EF4-FFF2-40B4-BE49-F238E27FC236}">
                <a16:creationId xmlns:a16="http://schemas.microsoft.com/office/drawing/2014/main" id="{01468A82-C806-4B7A-812E-91B2F8FB99F2}"/>
              </a:ext>
            </a:extLst>
          </p:cNvPr>
          <p:cNvSpPr txBox="1"/>
          <p:nvPr/>
        </p:nvSpPr>
        <p:spPr>
          <a:xfrm>
            <a:off x="4114800" y="2975019"/>
            <a:ext cx="914400" cy="914400"/>
          </a:xfrm>
          <a:prstGeom prst="rect">
            <a:avLst/>
          </a:prstGeom>
          <a:noFill/>
        </p:spPr>
        <p:txBody>
          <a:bodyPr wrap="square" rtlCol="0">
            <a:spAutoFit/>
          </a:bodyPr>
          <a:lstStyle/>
          <a:p>
            <a:endParaRPr lang="nl-NL" dirty="0"/>
          </a:p>
        </p:txBody>
      </p:sp>
      <p:sp>
        <p:nvSpPr>
          <p:cNvPr id="6" name="Tekstvak 5">
            <a:extLst>
              <a:ext uri="{FF2B5EF4-FFF2-40B4-BE49-F238E27FC236}">
                <a16:creationId xmlns:a16="http://schemas.microsoft.com/office/drawing/2014/main" id="{E108BC59-B07C-4FA9-B4DB-84013CDA684B}"/>
              </a:ext>
            </a:extLst>
          </p:cNvPr>
          <p:cNvSpPr txBox="1"/>
          <p:nvPr/>
        </p:nvSpPr>
        <p:spPr>
          <a:xfrm>
            <a:off x="5636893" y="1844824"/>
            <a:ext cx="2751531" cy="2585323"/>
          </a:xfrm>
          <a:prstGeom prst="rect">
            <a:avLst/>
          </a:prstGeom>
          <a:noFill/>
        </p:spPr>
        <p:txBody>
          <a:bodyPr wrap="square" rtlCol="0">
            <a:spAutoFit/>
          </a:bodyPr>
          <a:lstStyle/>
          <a:p>
            <a:r>
              <a:rPr lang="nl-NL" dirty="0"/>
              <a:t>Geryt zijn vader was timmerman.  Geryt sliep op een onverwarmde zolder, zijn ouders beneden in het woonvertrek in een Bedstee. Zo zou de huiskamer van Geryt er hebben kunnen uitzien.</a:t>
            </a:r>
          </a:p>
        </p:txBody>
      </p:sp>
    </p:spTree>
    <p:extLst>
      <p:ext uri="{BB962C8B-B14F-4D97-AF65-F5344CB8AC3E}">
        <p14:creationId xmlns:p14="http://schemas.microsoft.com/office/powerpoint/2010/main" val="3178543040"/>
      </p:ext>
    </p:extLst>
  </p:cSld>
  <p:clrMapOvr>
    <a:masterClrMapping/>
  </p:clrMapOvr>
  <p:transition>
    <p:wipe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17F5C17-7350-4747-B24B-7D94F116A2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132856"/>
            <a:ext cx="4876800" cy="3582541"/>
          </a:xfrm>
          <a:prstGeom prst="rect">
            <a:avLst/>
          </a:prstGeom>
        </p:spPr>
      </p:pic>
      <p:sp>
        <p:nvSpPr>
          <p:cNvPr id="5" name="Tekstvak 4">
            <a:extLst>
              <a:ext uri="{FF2B5EF4-FFF2-40B4-BE49-F238E27FC236}">
                <a16:creationId xmlns:a16="http://schemas.microsoft.com/office/drawing/2014/main" id="{AD3300CE-B82E-4E8C-A2D1-AAB7144F1C2B}"/>
              </a:ext>
            </a:extLst>
          </p:cNvPr>
          <p:cNvSpPr txBox="1"/>
          <p:nvPr/>
        </p:nvSpPr>
        <p:spPr>
          <a:xfrm>
            <a:off x="5508104" y="2420888"/>
            <a:ext cx="3240360" cy="3416320"/>
          </a:xfrm>
          <a:prstGeom prst="rect">
            <a:avLst/>
          </a:prstGeom>
          <a:noFill/>
        </p:spPr>
        <p:txBody>
          <a:bodyPr wrap="square" rtlCol="0">
            <a:spAutoFit/>
          </a:bodyPr>
          <a:lstStyle/>
          <a:p>
            <a:r>
              <a:rPr lang="nl-NL" dirty="0"/>
              <a:t>Wanneer hij een Hattem was</a:t>
            </a:r>
          </a:p>
          <a:p>
            <a:r>
              <a:rPr lang="nl-NL" dirty="0"/>
              <a:t>woonde de Hertog van Gelre In het Kasteel st. Lucia. Dat had natuurlijk veel meer en veel grotere kamers dan het huis de ouders van Geryt. </a:t>
            </a:r>
          </a:p>
          <a:p>
            <a:endParaRPr lang="nl-NL" dirty="0"/>
          </a:p>
          <a:p>
            <a:r>
              <a:rPr lang="nl-NL" dirty="0"/>
              <a:t>Zo zou de eetkamer in het Kasteel er hebben kunnen uitzien in die tijd. Helaas is het Kasteel in de achttiende eeuw afgebroken.</a:t>
            </a:r>
          </a:p>
        </p:txBody>
      </p:sp>
      <p:sp>
        <p:nvSpPr>
          <p:cNvPr id="6" name="Tekstvak 5">
            <a:extLst>
              <a:ext uri="{FF2B5EF4-FFF2-40B4-BE49-F238E27FC236}">
                <a16:creationId xmlns:a16="http://schemas.microsoft.com/office/drawing/2014/main" id="{849E602A-D664-4BD7-B119-962089A762F1}"/>
              </a:ext>
            </a:extLst>
          </p:cNvPr>
          <p:cNvSpPr txBox="1"/>
          <p:nvPr/>
        </p:nvSpPr>
        <p:spPr>
          <a:xfrm>
            <a:off x="1907704" y="1268760"/>
            <a:ext cx="5112568" cy="523220"/>
          </a:xfrm>
          <a:prstGeom prst="rect">
            <a:avLst/>
          </a:prstGeom>
          <a:noFill/>
        </p:spPr>
        <p:txBody>
          <a:bodyPr wrap="square" rtlCol="0">
            <a:spAutoFit/>
          </a:bodyPr>
          <a:lstStyle/>
          <a:p>
            <a:pPr algn="ctr"/>
            <a:r>
              <a:rPr lang="nl-NL" sz="2800" dirty="0"/>
              <a:t>Arm en rijk</a:t>
            </a:r>
          </a:p>
        </p:txBody>
      </p:sp>
    </p:spTree>
    <p:extLst>
      <p:ext uri="{BB962C8B-B14F-4D97-AF65-F5344CB8AC3E}">
        <p14:creationId xmlns:p14="http://schemas.microsoft.com/office/powerpoint/2010/main" val="3332222303"/>
      </p:ext>
    </p:extLst>
  </p:cSld>
  <p:clrMapOvr>
    <a:masterClrMapping/>
  </p:clrMapOvr>
  <p:transition>
    <p:wipe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7C7ACCC-38A7-49CC-AC8A-D657600F1C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5781" y="620688"/>
            <a:ext cx="5032438" cy="3778743"/>
          </a:xfrm>
          <a:prstGeom prst="rect">
            <a:avLst/>
          </a:prstGeom>
        </p:spPr>
      </p:pic>
      <p:sp>
        <p:nvSpPr>
          <p:cNvPr id="4" name="Tekstvak 3">
            <a:extLst>
              <a:ext uri="{FF2B5EF4-FFF2-40B4-BE49-F238E27FC236}">
                <a16:creationId xmlns:a16="http://schemas.microsoft.com/office/drawing/2014/main" id="{581F8816-84F8-4744-B7F5-4B35A59491D4}"/>
              </a:ext>
            </a:extLst>
          </p:cNvPr>
          <p:cNvSpPr txBox="1"/>
          <p:nvPr/>
        </p:nvSpPr>
        <p:spPr>
          <a:xfrm>
            <a:off x="1475656" y="5445224"/>
            <a:ext cx="6552728" cy="646331"/>
          </a:xfrm>
          <a:prstGeom prst="rect">
            <a:avLst/>
          </a:prstGeom>
          <a:noFill/>
        </p:spPr>
        <p:txBody>
          <a:bodyPr wrap="square" rtlCol="0">
            <a:spAutoFit/>
          </a:bodyPr>
          <a:lstStyle/>
          <a:p>
            <a:r>
              <a:rPr lang="nl-NL" dirty="0"/>
              <a:t>Voorbeeld van een middeleeuws zakmes. Met zo’n mes sneed Geryt de visfuiken open.</a:t>
            </a:r>
          </a:p>
        </p:txBody>
      </p:sp>
    </p:spTree>
    <p:extLst>
      <p:ext uri="{BB962C8B-B14F-4D97-AF65-F5344CB8AC3E}">
        <p14:creationId xmlns:p14="http://schemas.microsoft.com/office/powerpoint/2010/main" val="876513133"/>
      </p:ext>
    </p:extLst>
  </p:cSld>
  <p:clrMapOvr>
    <a:masterClrMapping/>
  </p:clrMapOvr>
  <p:transition>
    <p:wipe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15A441-17B4-4A77-977E-676E06C3692E}"/>
              </a:ext>
            </a:extLst>
          </p:cNvPr>
          <p:cNvSpPr>
            <a:spLocks noGrp="1"/>
          </p:cNvSpPr>
          <p:nvPr>
            <p:ph type="title"/>
          </p:nvPr>
        </p:nvSpPr>
        <p:spPr>
          <a:xfrm>
            <a:off x="457200" y="332656"/>
            <a:ext cx="8229600" cy="1143000"/>
          </a:xfrm>
        </p:spPr>
        <p:txBody>
          <a:bodyPr/>
          <a:lstStyle/>
          <a:p>
            <a:r>
              <a:rPr lang="nl-NL" dirty="0"/>
              <a:t>Vuurpot</a:t>
            </a:r>
          </a:p>
        </p:txBody>
      </p:sp>
      <p:pic>
        <p:nvPicPr>
          <p:cNvPr id="4" name="Afbeelding 3">
            <a:extLst>
              <a:ext uri="{FF2B5EF4-FFF2-40B4-BE49-F238E27FC236}">
                <a16:creationId xmlns:a16="http://schemas.microsoft.com/office/drawing/2014/main" id="{EE33E348-F374-4172-A4D6-27E7B9DF6C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916832"/>
            <a:ext cx="6423012" cy="4560168"/>
          </a:xfrm>
          <a:prstGeom prst="rect">
            <a:avLst/>
          </a:prstGeom>
        </p:spPr>
      </p:pic>
    </p:spTree>
    <p:extLst>
      <p:ext uri="{BB962C8B-B14F-4D97-AF65-F5344CB8AC3E}">
        <p14:creationId xmlns:p14="http://schemas.microsoft.com/office/powerpoint/2010/main" val="2992609187"/>
      </p:ext>
    </p:extLst>
  </p:cSld>
  <p:clrMapOvr>
    <a:masterClrMapping/>
  </p:clrMapOvr>
  <p:transition>
    <p:wipe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14EEB3-DF3A-44A4-8A79-AF0EF51411CA}"/>
              </a:ext>
            </a:extLst>
          </p:cNvPr>
          <p:cNvSpPr>
            <a:spLocks noGrp="1"/>
          </p:cNvSpPr>
          <p:nvPr>
            <p:ph type="title"/>
          </p:nvPr>
        </p:nvSpPr>
        <p:spPr>
          <a:xfrm>
            <a:off x="457200" y="1124744"/>
            <a:ext cx="8075240" cy="5472608"/>
          </a:xfrm>
        </p:spPr>
        <p:txBody>
          <a:bodyPr/>
          <a:lstStyle/>
          <a:p>
            <a:pPr algn="l"/>
            <a:r>
              <a:rPr lang="nl-NL" sz="3600" b="0" i="0" dirty="0">
                <a:effectLst/>
                <a:latin typeface="arial" panose="020B0604020202020204" pitchFamily="34" charset="0"/>
              </a:rPr>
              <a:t>Waarom lopen mensen met een </a:t>
            </a:r>
            <a:r>
              <a:rPr lang="nl-NL" sz="3600" b="1" i="0" dirty="0">
                <a:effectLst/>
                <a:latin typeface="arial" panose="020B0604020202020204" pitchFamily="34" charset="0"/>
              </a:rPr>
              <a:t>vuurpot</a:t>
            </a:r>
            <a:r>
              <a:rPr lang="nl-NL" sz="3600" b="0" i="0" dirty="0">
                <a:effectLst/>
                <a:latin typeface="arial" panose="020B0604020202020204" pitchFamily="34" charset="0"/>
              </a:rPr>
              <a:t> over straat?</a:t>
            </a:r>
            <a:br>
              <a:rPr lang="nl-NL" b="0" i="0" dirty="0">
                <a:effectLst/>
                <a:latin typeface="arial" panose="020B0604020202020204" pitchFamily="34" charset="0"/>
              </a:rPr>
            </a:br>
            <a:br>
              <a:rPr lang="nl-NL" b="0" i="0" dirty="0">
                <a:effectLst/>
                <a:latin typeface="arial" panose="020B0604020202020204" pitchFamily="34" charset="0"/>
              </a:rPr>
            </a:br>
            <a:r>
              <a:rPr lang="nl-NL" sz="3600" b="0" i="0" dirty="0">
                <a:effectLst/>
                <a:latin typeface="arial" panose="020B0604020202020204" pitchFamily="34" charset="0"/>
              </a:rPr>
              <a:t>In de </a:t>
            </a:r>
            <a:r>
              <a:rPr lang="nl-NL" sz="3600" b="1" i="0" dirty="0">
                <a:effectLst/>
                <a:latin typeface="arial" panose="020B0604020202020204" pitchFamily="34" charset="0"/>
              </a:rPr>
              <a:t>Middeleeuwen</a:t>
            </a:r>
            <a:r>
              <a:rPr lang="nl-NL" sz="3600" b="0" i="0" dirty="0">
                <a:effectLst/>
                <a:latin typeface="arial" panose="020B0604020202020204" pitchFamily="34" charset="0"/>
              </a:rPr>
              <a:t> waren er geen lucifers of aanstekers. Vuur maken (met </a:t>
            </a:r>
            <a:r>
              <a:rPr lang="nl-NL" sz="3600" dirty="0">
                <a:latin typeface="arial" panose="020B0604020202020204" pitchFamily="34" charset="0"/>
              </a:rPr>
              <a:t>een tondel doos was veel werk) Dus haalde je gloeiende kooltjes vuur bij de smid.</a:t>
            </a:r>
            <a:endParaRPr lang="nl-NL" sz="3600" dirty="0"/>
          </a:p>
        </p:txBody>
      </p:sp>
    </p:spTree>
    <p:extLst>
      <p:ext uri="{BB962C8B-B14F-4D97-AF65-F5344CB8AC3E}">
        <p14:creationId xmlns:p14="http://schemas.microsoft.com/office/powerpoint/2010/main" val="1980030397"/>
      </p:ext>
    </p:extLst>
  </p:cSld>
  <p:clrMapOvr>
    <a:masterClrMapping/>
  </p:clrMapOvr>
  <p:transition>
    <p:wipe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EF92D-B046-4DDF-9346-77B7A42D5376}"/>
              </a:ext>
            </a:extLst>
          </p:cNvPr>
          <p:cNvSpPr>
            <a:spLocks noGrp="1"/>
          </p:cNvSpPr>
          <p:nvPr>
            <p:ph type="title"/>
          </p:nvPr>
        </p:nvSpPr>
        <p:spPr>
          <a:xfrm>
            <a:off x="611188" y="1916113"/>
            <a:ext cx="7772400" cy="1362075"/>
          </a:xfrm>
        </p:spPr>
        <p:txBody>
          <a:bodyPr rtlCol="0">
            <a:normAutofit/>
          </a:bodyPr>
          <a:lstStyle/>
          <a:p>
            <a:pPr algn="ctr" fontAlgn="auto">
              <a:spcAft>
                <a:spcPts val="0"/>
              </a:spcAft>
              <a:defRPr/>
            </a:pPr>
            <a:r>
              <a:rPr lang="nl-NL" dirty="0"/>
              <a:t>Einde</a:t>
            </a:r>
          </a:p>
        </p:txBody>
      </p:sp>
      <p:sp>
        <p:nvSpPr>
          <p:cNvPr id="3" name="Tijdelijke aanduiding voor tekst 2">
            <a:extLst>
              <a:ext uri="{FF2B5EF4-FFF2-40B4-BE49-F238E27FC236}">
                <a16:creationId xmlns:a16="http://schemas.microsoft.com/office/drawing/2014/main" id="{AAC61006-6B8B-46BB-B404-ECFD193C91CC}"/>
              </a:ext>
            </a:extLst>
          </p:cNvPr>
          <p:cNvSpPr>
            <a:spLocks noGrp="1"/>
          </p:cNvSpPr>
          <p:nvPr>
            <p:ph type="body" idx="1"/>
          </p:nvPr>
        </p:nvSpPr>
        <p:spPr/>
        <p:txBody>
          <a:bodyPr rtlCol="0">
            <a:normAutofit/>
          </a:bodyPr>
          <a:lstStyle/>
          <a:p>
            <a:pPr algn="ctr" fontAlgn="auto">
              <a:spcAft>
                <a:spcPts val="0"/>
              </a:spcAft>
              <a:defRPr/>
            </a:pPr>
            <a:r>
              <a:rPr lang="nl-NL" i="1" dirty="0"/>
              <a:t>Tot ziens in het museum!</a:t>
            </a:r>
          </a:p>
        </p:txBody>
      </p:sp>
      <p:sp>
        <p:nvSpPr>
          <p:cNvPr id="26628" name="Tekstvak 3">
            <a:extLst>
              <a:ext uri="{FF2B5EF4-FFF2-40B4-BE49-F238E27FC236}">
                <a16:creationId xmlns:a16="http://schemas.microsoft.com/office/drawing/2014/main" id="{C71A3708-74A8-4E73-A17E-646CC50B9A13}"/>
              </a:ext>
            </a:extLst>
          </p:cNvPr>
          <p:cNvSpPr txBox="1">
            <a:spLocks noChangeArrowheads="1"/>
          </p:cNvSpPr>
          <p:nvPr/>
        </p:nvSpPr>
        <p:spPr bwMode="auto">
          <a:xfrm>
            <a:off x="4932363" y="5445125"/>
            <a:ext cx="3311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nl-NL" altLang="nl-NL"/>
          </a:p>
        </p:txBody>
      </p:sp>
      <p:sp>
        <p:nvSpPr>
          <p:cNvPr id="5" name="Tijdelijke aanduiding voor voettekst 4">
            <a:extLst>
              <a:ext uri="{FF2B5EF4-FFF2-40B4-BE49-F238E27FC236}">
                <a16:creationId xmlns:a16="http://schemas.microsoft.com/office/drawing/2014/main" id="{EB3660B5-6201-40D9-A591-296F954569F7}"/>
              </a:ext>
            </a:extLst>
          </p:cNvPr>
          <p:cNvSpPr>
            <a:spLocks noGrp="1"/>
          </p:cNvSpPr>
          <p:nvPr>
            <p:ph type="ftr" sz="quarter" idx="11"/>
          </p:nvPr>
        </p:nvSpPr>
        <p:spPr/>
        <p:txBody>
          <a:bodyPr/>
          <a:lstStyle/>
          <a:p>
            <a:pPr>
              <a:defRPr/>
            </a:pPr>
            <a:r>
              <a:rPr lang="nl-NL" dirty="0"/>
              <a:t>©2021 Educatie Voerman Stadsmuseum Hattem</a:t>
            </a: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A504F60-FC45-4BF9-81A8-25BF23A9C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152" y="692696"/>
            <a:ext cx="8459312" cy="5954563"/>
          </a:xfrm>
          <a:prstGeom prst="rect">
            <a:avLst/>
          </a:prstGeom>
        </p:spPr>
      </p:pic>
    </p:spTree>
    <p:extLst>
      <p:ext uri="{BB962C8B-B14F-4D97-AF65-F5344CB8AC3E}">
        <p14:creationId xmlns:p14="http://schemas.microsoft.com/office/powerpoint/2010/main" val="1863128180"/>
      </p:ext>
    </p:extLst>
  </p:cSld>
  <p:clrMapOvr>
    <a:masterClrMapping/>
  </p:clrMapOvr>
  <p:transition>
    <p:wipe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70ACD1-316B-420C-8F8B-C40EE4493415}"/>
              </a:ext>
            </a:extLst>
          </p:cNvPr>
          <p:cNvSpPr>
            <a:spLocks noGrp="1"/>
          </p:cNvSpPr>
          <p:nvPr>
            <p:ph type="title"/>
          </p:nvPr>
        </p:nvSpPr>
        <p:spPr/>
        <p:txBody>
          <a:bodyPr/>
          <a:lstStyle/>
          <a:p>
            <a:r>
              <a:rPr lang="nl-NL" altLang="nl-NL"/>
              <a:t>Goed kijken!</a:t>
            </a:r>
          </a:p>
        </p:txBody>
      </p:sp>
      <p:sp>
        <p:nvSpPr>
          <p:cNvPr id="3" name="Tijdelijke aanduiding voor inhoud 2">
            <a:extLst>
              <a:ext uri="{FF2B5EF4-FFF2-40B4-BE49-F238E27FC236}">
                <a16:creationId xmlns:a16="http://schemas.microsoft.com/office/drawing/2014/main" id="{0A51C175-7E3A-4135-A502-0C5112F60ACB}"/>
              </a:ext>
            </a:extLst>
          </p:cNvPr>
          <p:cNvSpPr>
            <a:spLocks noGrp="1"/>
          </p:cNvSpPr>
          <p:nvPr>
            <p:ph idx="1"/>
          </p:nvPr>
        </p:nvSpPr>
        <p:spPr/>
        <p:txBody>
          <a:bodyPr/>
          <a:lstStyle/>
          <a:p>
            <a:r>
              <a:rPr lang="nl-NL" altLang="nl-NL" dirty="0"/>
              <a:t>Kijkopdracht</a:t>
            </a:r>
          </a:p>
          <a:p>
            <a:r>
              <a:rPr lang="nl-NL" altLang="nl-NL" dirty="0"/>
              <a:t>Zoek op de Plattegrond van Middeleeuws Hattem:</a:t>
            </a:r>
          </a:p>
          <a:p>
            <a:pPr lvl="1"/>
            <a:r>
              <a:rPr lang="nl-NL" altLang="nl-NL" i="1" dirty="0"/>
              <a:t>De Dorpspoort</a:t>
            </a:r>
          </a:p>
          <a:p>
            <a:pPr lvl="1"/>
            <a:r>
              <a:rPr lang="nl-NL" altLang="nl-NL" i="1" dirty="0"/>
              <a:t>Kasteel St Lucia (De dikke Tinne)</a:t>
            </a:r>
          </a:p>
          <a:p>
            <a:pPr lvl="1"/>
            <a:r>
              <a:rPr lang="nl-NL" altLang="nl-NL" i="1" dirty="0"/>
              <a:t>De Andreaskerk met kerkhof</a:t>
            </a: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2500"/>
                            </p:stCondLst>
                            <p:childTnLst>
                              <p:par>
                                <p:cTn id="15" presetID="2" presetClass="entr" presetSubtype="4"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4A7BB3-1714-4900-9854-35B100A2F24F}"/>
              </a:ext>
            </a:extLst>
          </p:cNvPr>
          <p:cNvSpPr>
            <a:spLocks noGrp="1"/>
          </p:cNvSpPr>
          <p:nvPr>
            <p:ph type="title"/>
          </p:nvPr>
        </p:nvSpPr>
        <p:spPr/>
        <p:txBody>
          <a:bodyPr/>
          <a:lstStyle/>
          <a:p>
            <a:r>
              <a:rPr lang="nl-NL" sz="2800" b="0" i="1" dirty="0"/>
              <a:t>1	</a:t>
            </a:r>
            <a:r>
              <a:rPr lang="nl-NL" sz="2800" b="0" i="1" cap="none" dirty="0"/>
              <a:t>De Dorpspoort</a:t>
            </a:r>
            <a:br>
              <a:rPr lang="nl-NL" sz="2800" b="0" i="1" dirty="0"/>
            </a:br>
            <a:r>
              <a:rPr lang="nl-NL" sz="2800" b="0" i="1" dirty="0"/>
              <a:t>2	</a:t>
            </a:r>
            <a:r>
              <a:rPr lang="nl-NL" sz="2800" b="0" i="1" cap="none" dirty="0"/>
              <a:t>Kasteel </a:t>
            </a:r>
            <a:r>
              <a:rPr lang="nl-NL" sz="2800" b="0" i="1" cap="none" dirty="0" err="1"/>
              <a:t>St.Lucia</a:t>
            </a:r>
            <a:r>
              <a:rPr lang="nl-NL" sz="2800" b="0" i="1" cap="none" dirty="0"/>
              <a:t> (De dikke Tinne)</a:t>
            </a:r>
            <a:br>
              <a:rPr lang="nl-NL" sz="2800" b="0" i="1" cap="none" dirty="0"/>
            </a:br>
            <a:r>
              <a:rPr lang="nl-NL" sz="2800" b="0" i="1" dirty="0"/>
              <a:t>3	</a:t>
            </a:r>
            <a:r>
              <a:rPr lang="nl-NL" sz="2800" b="0" i="1" cap="none" dirty="0"/>
              <a:t>Andreaskerk en Kerkhof</a:t>
            </a:r>
            <a:endParaRPr lang="nl-NL" sz="2800" cap="none" dirty="0"/>
          </a:p>
        </p:txBody>
      </p:sp>
      <p:sp>
        <p:nvSpPr>
          <p:cNvPr id="3" name="Tijdelijke aanduiding voor tekst 2">
            <a:extLst>
              <a:ext uri="{FF2B5EF4-FFF2-40B4-BE49-F238E27FC236}">
                <a16:creationId xmlns:a16="http://schemas.microsoft.com/office/drawing/2014/main" id="{959D6010-C2BB-4E1E-B07B-797B9DD90E47}"/>
              </a:ext>
            </a:extLst>
          </p:cNvPr>
          <p:cNvSpPr>
            <a:spLocks noGrp="1"/>
          </p:cNvSpPr>
          <p:nvPr>
            <p:ph type="body" idx="1"/>
          </p:nvPr>
        </p:nvSpPr>
        <p:spPr>
          <a:xfrm>
            <a:off x="722313" y="3805903"/>
            <a:ext cx="7522095" cy="648072"/>
          </a:xfrm>
        </p:spPr>
        <p:txBody>
          <a:bodyPr/>
          <a:lstStyle/>
          <a:p>
            <a:pPr algn="ctr"/>
            <a:r>
              <a:rPr lang="nl-NL" sz="4400" b="1" dirty="0"/>
              <a:t>Gevonden!</a:t>
            </a:r>
          </a:p>
        </p:txBody>
      </p:sp>
      <p:pic>
        <p:nvPicPr>
          <p:cNvPr id="5" name="Afbeelding 4">
            <a:extLst>
              <a:ext uri="{FF2B5EF4-FFF2-40B4-BE49-F238E27FC236}">
                <a16:creationId xmlns:a16="http://schemas.microsoft.com/office/drawing/2014/main" id="{39FBED64-BA5D-452F-9612-C313A859C2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149511"/>
            <a:ext cx="5715542" cy="3528392"/>
          </a:xfrm>
          <a:prstGeom prst="rect">
            <a:avLst/>
          </a:prstGeom>
        </p:spPr>
      </p:pic>
    </p:spTree>
    <p:extLst>
      <p:ext uri="{BB962C8B-B14F-4D97-AF65-F5344CB8AC3E}">
        <p14:creationId xmlns:p14="http://schemas.microsoft.com/office/powerpoint/2010/main" val="380651010"/>
      </p:ext>
    </p:extLst>
  </p:cSld>
  <p:clrMapOvr>
    <a:masterClrMapping/>
  </p:clrMapOvr>
  <p:transition>
    <p:wipe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2EBCD8-A579-477F-8C34-53B581629810}"/>
              </a:ext>
            </a:extLst>
          </p:cNvPr>
          <p:cNvSpPr>
            <a:spLocks noGrp="1"/>
          </p:cNvSpPr>
          <p:nvPr>
            <p:ph type="title"/>
          </p:nvPr>
        </p:nvSpPr>
        <p:spPr>
          <a:xfrm>
            <a:off x="899591" y="5157192"/>
            <a:ext cx="7595121" cy="611783"/>
          </a:xfrm>
        </p:spPr>
        <p:txBody>
          <a:bodyPr/>
          <a:lstStyle/>
          <a:p>
            <a:r>
              <a:rPr lang="nl-NL" dirty="0"/>
              <a:t>Waarom werd het kasteel  De Dikke Tinne genoemd?</a:t>
            </a:r>
          </a:p>
        </p:txBody>
      </p:sp>
      <p:sp>
        <p:nvSpPr>
          <p:cNvPr id="3" name="Tijdelijke aanduiding voor tekst 2">
            <a:extLst>
              <a:ext uri="{FF2B5EF4-FFF2-40B4-BE49-F238E27FC236}">
                <a16:creationId xmlns:a16="http://schemas.microsoft.com/office/drawing/2014/main" id="{9EAA3598-06B1-4FFC-A63D-B443BCE76F6D}"/>
              </a:ext>
            </a:extLst>
          </p:cNvPr>
          <p:cNvSpPr>
            <a:spLocks noGrp="1"/>
          </p:cNvSpPr>
          <p:nvPr>
            <p:ph type="body" idx="1"/>
          </p:nvPr>
        </p:nvSpPr>
        <p:spPr>
          <a:xfrm>
            <a:off x="539552" y="2906713"/>
            <a:ext cx="7955161" cy="611783"/>
          </a:xfrm>
        </p:spPr>
        <p:txBody>
          <a:bodyPr/>
          <a:lstStyle/>
          <a:p>
            <a:endParaRPr lang="nl-NL" dirty="0"/>
          </a:p>
        </p:txBody>
      </p:sp>
      <p:pic>
        <p:nvPicPr>
          <p:cNvPr id="5" name="Afbeelding 4">
            <a:extLst>
              <a:ext uri="{FF2B5EF4-FFF2-40B4-BE49-F238E27FC236}">
                <a16:creationId xmlns:a16="http://schemas.microsoft.com/office/drawing/2014/main" id="{054FDE5F-7A37-485E-93FB-43ECE3BCA5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0819" y="30757"/>
            <a:ext cx="6302361" cy="4622379"/>
          </a:xfrm>
          <a:prstGeom prst="rect">
            <a:avLst/>
          </a:prstGeom>
        </p:spPr>
      </p:pic>
    </p:spTree>
    <p:extLst>
      <p:ext uri="{BB962C8B-B14F-4D97-AF65-F5344CB8AC3E}">
        <p14:creationId xmlns:p14="http://schemas.microsoft.com/office/powerpoint/2010/main" val="2605509629"/>
      </p:ext>
    </p:extLst>
  </p:cSld>
  <p:clrMapOvr>
    <a:masterClrMapping/>
  </p:clrMapOvr>
  <p:transition>
    <p:wipe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94162C-5D8B-4014-9E28-B33EDE9EAA2A}"/>
              </a:ext>
            </a:extLst>
          </p:cNvPr>
          <p:cNvSpPr>
            <a:spLocks noGrp="1"/>
          </p:cNvSpPr>
          <p:nvPr>
            <p:ph type="title"/>
          </p:nvPr>
        </p:nvSpPr>
        <p:spPr>
          <a:xfrm>
            <a:off x="722313" y="2708920"/>
            <a:ext cx="7772400" cy="3060055"/>
          </a:xfrm>
        </p:spPr>
        <p:txBody>
          <a:bodyPr/>
          <a:lstStyle/>
          <a:p>
            <a:r>
              <a:rPr lang="nl-NL" b="0" i="1" cap="none" dirty="0"/>
              <a:t>De muren van de kasteeltoren waren 7 meter dik. Dit maakte het kasteel erg veilig. Een stormram kwam daar niet zomaar doorheen.</a:t>
            </a:r>
          </a:p>
        </p:txBody>
      </p:sp>
      <p:sp>
        <p:nvSpPr>
          <p:cNvPr id="3" name="Tijdelijke aanduiding voor tekst 2">
            <a:extLst>
              <a:ext uri="{FF2B5EF4-FFF2-40B4-BE49-F238E27FC236}">
                <a16:creationId xmlns:a16="http://schemas.microsoft.com/office/drawing/2014/main" id="{FAFB5E0B-A39B-43DA-997A-19F3160258C7}"/>
              </a:ext>
            </a:extLst>
          </p:cNvPr>
          <p:cNvSpPr>
            <a:spLocks noGrp="1"/>
          </p:cNvSpPr>
          <p:nvPr>
            <p:ph type="body" idx="1"/>
          </p:nvPr>
        </p:nvSpPr>
        <p:spPr>
          <a:xfrm>
            <a:off x="722313" y="1268761"/>
            <a:ext cx="7772400" cy="1182339"/>
          </a:xfrm>
        </p:spPr>
        <p:txBody>
          <a:bodyPr/>
          <a:lstStyle/>
          <a:p>
            <a:pPr algn="ctr"/>
            <a:r>
              <a:rPr lang="nl-NL" sz="4000" dirty="0"/>
              <a:t>Antwoord:</a:t>
            </a:r>
          </a:p>
          <a:p>
            <a:pPr algn="ctr"/>
            <a:endParaRPr lang="nl-NL" dirty="0"/>
          </a:p>
        </p:txBody>
      </p:sp>
    </p:spTree>
    <p:extLst>
      <p:ext uri="{BB962C8B-B14F-4D97-AF65-F5344CB8AC3E}">
        <p14:creationId xmlns:p14="http://schemas.microsoft.com/office/powerpoint/2010/main" val="414481521"/>
      </p:ext>
    </p:extLst>
  </p:cSld>
  <p:clrMapOvr>
    <a:masterClrMapping/>
  </p:clrMapOvr>
  <p:transition>
    <p:wipe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8B7E5DC-F24D-4893-8CD9-9AC74199C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143" y="116632"/>
            <a:ext cx="6536209" cy="6654874"/>
          </a:xfrm>
          <a:prstGeom prst="rect">
            <a:avLst/>
          </a:prstGeom>
        </p:spPr>
      </p:pic>
    </p:spTree>
    <p:extLst>
      <p:ext uri="{BB962C8B-B14F-4D97-AF65-F5344CB8AC3E}">
        <p14:creationId xmlns:p14="http://schemas.microsoft.com/office/powerpoint/2010/main" val="410393041"/>
      </p:ext>
    </p:extLst>
  </p:cSld>
  <p:clrMapOvr>
    <a:masterClrMapping/>
  </p:clrMapOvr>
  <p:transition>
    <p:wipe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2D32C00D-8E27-429A-A64C-B8919B6523D2}"/>
              </a:ext>
            </a:extLst>
          </p:cNvPr>
          <p:cNvSpPr txBox="1"/>
          <p:nvPr/>
        </p:nvSpPr>
        <p:spPr>
          <a:xfrm>
            <a:off x="1331640" y="1052736"/>
            <a:ext cx="5945371" cy="369332"/>
          </a:xfrm>
          <a:prstGeom prst="rect">
            <a:avLst/>
          </a:prstGeom>
          <a:noFill/>
        </p:spPr>
        <p:txBody>
          <a:bodyPr wrap="square" rtlCol="0">
            <a:spAutoFit/>
          </a:bodyPr>
          <a:lstStyle/>
          <a:p>
            <a:r>
              <a:rPr lang="nl-NL" dirty="0"/>
              <a:t>Wat zie je allemaal op de afbeelding?</a:t>
            </a:r>
          </a:p>
        </p:txBody>
      </p:sp>
      <p:sp>
        <p:nvSpPr>
          <p:cNvPr id="5" name="Tekstvak 4">
            <a:extLst>
              <a:ext uri="{FF2B5EF4-FFF2-40B4-BE49-F238E27FC236}">
                <a16:creationId xmlns:a16="http://schemas.microsoft.com/office/drawing/2014/main" id="{5359E87A-D726-43F1-A278-02A5762B4030}"/>
              </a:ext>
            </a:extLst>
          </p:cNvPr>
          <p:cNvSpPr txBox="1"/>
          <p:nvPr/>
        </p:nvSpPr>
        <p:spPr>
          <a:xfrm>
            <a:off x="1043608" y="2975019"/>
            <a:ext cx="6912768" cy="2031325"/>
          </a:xfrm>
          <a:prstGeom prst="rect">
            <a:avLst/>
          </a:prstGeom>
          <a:noFill/>
        </p:spPr>
        <p:txBody>
          <a:bodyPr wrap="square" rtlCol="0">
            <a:spAutoFit/>
          </a:bodyPr>
          <a:lstStyle/>
          <a:p>
            <a:pPr marL="285750" indent="-285750">
              <a:buFont typeface="Arial" panose="020B0604020202020204" pitchFamily="34" charset="0"/>
              <a:buChar char="•"/>
            </a:pPr>
            <a:r>
              <a:rPr lang="nl-NL" dirty="0"/>
              <a:t>De stad staat in brand, er wordt geblust met emmers water uit de stadsgracht.</a:t>
            </a:r>
          </a:p>
          <a:p>
            <a:pPr marL="285750" indent="-285750">
              <a:buFont typeface="Arial" panose="020B0604020202020204" pitchFamily="34" charset="0"/>
              <a:buChar char="•"/>
            </a:pPr>
            <a:r>
              <a:rPr lang="nl-NL" dirty="0"/>
              <a:t>De stadspoort is open, deze is ‘s nachts en bij gevaar altijd gesloten.</a:t>
            </a:r>
          </a:p>
          <a:p>
            <a:pPr marL="285750" indent="-285750">
              <a:buFont typeface="Arial" panose="020B0604020202020204" pitchFamily="34" charset="0"/>
              <a:buChar char="•"/>
            </a:pPr>
            <a:r>
              <a:rPr lang="nl-NL" dirty="0"/>
              <a:t>Er is een stadsgracht die beschermt tegen aanvallen.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spTree>
    <p:extLst>
      <p:ext uri="{BB962C8B-B14F-4D97-AF65-F5344CB8AC3E}">
        <p14:creationId xmlns:p14="http://schemas.microsoft.com/office/powerpoint/2010/main" val="369399470"/>
      </p:ext>
    </p:extLst>
  </p:cSld>
  <p:clrMapOvr>
    <a:masterClrMapping/>
  </p:clrMapOvr>
  <p:transition>
    <p:wipe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FA3E228-3057-4DF9-A299-40B6BD7A02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0648"/>
            <a:ext cx="4104456" cy="3600400"/>
          </a:xfrm>
          <a:prstGeom prst="rect">
            <a:avLst/>
          </a:prstGeom>
        </p:spPr>
      </p:pic>
      <p:pic>
        <p:nvPicPr>
          <p:cNvPr id="5" name="Afbeelding 4">
            <a:extLst>
              <a:ext uri="{FF2B5EF4-FFF2-40B4-BE49-F238E27FC236}">
                <a16:creationId xmlns:a16="http://schemas.microsoft.com/office/drawing/2014/main" id="{6F5D8E18-B7EA-4BA5-841D-CFEBE6A94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60648"/>
            <a:ext cx="4289116" cy="3600400"/>
          </a:xfrm>
          <a:prstGeom prst="rect">
            <a:avLst/>
          </a:prstGeom>
        </p:spPr>
      </p:pic>
      <p:sp>
        <p:nvSpPr>
          <p:cNvPr id="6" name="Tekstvak 5">
            <a:extLst>
              <a:ext uri="{FF2B5EF4-FFF2-40B4-BE49-F238E27FC236}">
                <a16:creationId xmlns:a16="http://schemas.microsoft.com/office/drawing/2014/main" id="{EBDB1EE7-75AC-4244-9167-C3F58CE82D39}"/>
              </a:ext>
            </a:extLst>
          </p:cNvPr>
          <p:cNvSpPr txBox="1"/>
          <p:nvPr/>
        </p:nvSpPr>
        <p:spPr>
          <a:xfrm>
            <a:off x="395536" y="4149080"/>
            <a:ext cx="8064896" cy="2954655"/>
          </a:xfrm>
          <a:prstGeom prst="rect">
            <a:avLst/>
          </a:prstGeom>
          <a:noFill/>
        </p:spPr>
        <p:txBody>
          <a:bodyPr wrap="square" rtlCol="0">
            <a:spAutoFit/>
          </a:bodyPr>
          <a:lstStyle/>
          <a:p>
            <a:r>
              <a:rPr lang="nl-NL" sz="2400" dirty="0"/>
              <a:t>Het leven op straat.</a:t>
            </a:r>
          </a:p>
          <a:p>
            <a:r>
              <a:rPr lang="nl-NL" sz="2400" dirty="0"/>
              <a:t>Links zie je de winkels zoals de kleermaker, de barbier (kapper) en een stoffenwinkel. De mensen woonden boven hun winkel. ‘s Avonds werden de kraampjes weer afgebroken.</a:t>
            </a:r>
          </a:p>
          <a:p>
            <a:r>
              <a:rPr lang="nl-NL" sz="2400" dirty="0"/>
              <a:t>Let bij de rechterplaat vooral op de kleding die de mensen droegen.</a:t>
            </a:r>
          </a:p>
          <a:p>
            <a:endParaRPr lang="nl-NL" dirty="0"/>
          </a:p>
        </p:txBody>
      </p:sp>
    </p:spTree>
    <p:extLst>
      <p:ext uri="{BB962C8B-B14F-4D97-AF65-F5344CB8AC3E}">
        <p14:creationId xmlns:p14="http://schemas.microsoft.com/office/powerpoint/2010/main" val="294855872"/>
      </p:ext>
    </p:extLst>
  </p:cSld>
  <p:clrMapOvr>
    <a:masterClrMapping/>
  </p:clrMapOvr>
  <p:transition>
    <p:wipe dir="u"/>
  </p:transition>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446</TotalTime>
  <Words>502</Words>
  <Application>Microsoft Office PowerPoint</Application>
  <PresentationFormat>Diavoorstelling (4:3)</PresentationFormat>
  <Paragraphs>61</Paragraphs>
  <Slides>18</Slides>
  <Notes>1</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18</vt:i4>
      </vt:variant>
    </vt:vector>
  </HeadingPairs>
  <TitlesOfParts>
    <vt:vector size="22" baseType="lpstr">
      <vt:lpstr>Arial</vt:lpstr>
      <vt:lpstr>Arial</vt:lpstr>
      <vt:lpstr>Calibri</vt:lpstr>
      <vt:lpstr>Office-thema</vt:lpstr>
      <vt:lpstr>Voerman Stadsmuseum Hattem</vt:lpstr>
      <vt:lpstr>PowerPoint-presentatie</vt:lpstr>
      <vt:lpstr>Goed kijken!</vt:lpstr>
      <vt:lpstr>1 De Dorpspoort 2 Kasteel St.Lucia (De dikke Tinne) 3 Andreaskerk en Kerkhof</vt:lpstr>
      <vt:lpstr>Waarom werd het kasteel  De Dikke Tinne genoemd?</vt:lpstr>
      <vt:lpstr>De muren van de kasteeltoren waren 7 meter dik. Dit maakte het kasteel erg veilig. Een stormram kwam daar niet zomaar doorheen.</vt:lpstr>
      <vt:lpstr>PowerPoint-presentatie</vt:lpstr>
      <vt:lpstr>PowerPoint-presentatie</vt:lpstr>
      <vt:lpstr>PowerPoint-presentatie</vt:lpstr>
      <vt:lpstr>PowerPoint-presentatie</vt:lpstr>
      <vt:lpstr>PowerPoint-presentatie</vt:lpstr>
      <vt:lpstr>PowerPoint-presentatie</vt:lpstr>
      <vt:lpstr>Bij de mensen thuis</vt:lpstr>
      <vt:lpstr>PowerPoint-presentatie</vt:lpstr>
      <vt:lpstr>PowerPoint-presentatie</vt:lpstr>
      <vt:lpstr>Vuurpot</vt:lpstr>
      <vt:lpstr>Waarom lopen mensen met een vuurpot over straat?  In de Middeleeuwen waren er geen lucifers of aanstekers. Vuur maken (met een tondel doos was veel werk) Dus haalde je gloeiende kooltjes vuur bij de smid.</vt:lpstr>
      <vt:lpstr>Einde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Matthieu</dc:creator>
  <cp:lastModifiedBy>Sheila Westerop</cp:lastModifiedBy>
  <cp:revision>28</cp:revision>
  <dcterms:created xsi:type="dcterms:W3CDTF">2016-02-07T13:38:41Z</dcterms:created>
  <dcterms:modified xsi:type="dcterms:W3CDTF">2021-09-02T13:42:45Z</dcterms:modified>
</cp:coreProperties>
</file>