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</p:sldIdLst>
  <p:sldSz cx="9144000" cy="6858000" type="screen4x3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-164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smtClean="0"/>
              <a:t>Klik om het opmaakprofiel van de modelondertitel te bewerken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147CE-3286-417E-982A-DBAA46E9D47D}" type="datetimeFigureOut">
              <a:rPr lang="nl-NL" smtClean="0"/>
              <a:pPr/>
              <a:t>18-9-2019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D48BFB-BE1B-48CD-93AC-5253E0EF9AB4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147CE-3286-417E-982A-DBAA46E9D47D}" type="datetimeFigureOut">
              <a:rPr lang="nl-NL" smtClean="0"/>
              <a:pPr/>
              <a:t>18-9-2019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D48BFB-BE1B-48CD-93AC-5253E0EF9AB4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147CE-3286-417E-982A-DBAA46E9D47D}" type="datetimeFigureOut">
              <a:rPr lang="nl-NL" smtClean="0"/>
              <a:pPr/>
              <a:t>18-9-2019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D48BFB-BE1B-48CD-93AC-5253E0EF9AB4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147CE-3286-417E-982A-DBAA46E9D47D}" type="datetimeFigureOut">
              <a:rPr lang="nl-NL" smtClean="0"/>
              <a:pPr/>
              <a:t>18-9-2019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D48BFB-BE1B-48CD-93AC-5253E0EF9AB4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147CE-3286-417E-982A-DBAA46E9D47D}" type="datetimeFigureOut">
              <a:rPr lang="nl-NL" smtClean="0"/>
              <a:pPr/>
              <a:t>18-9-2019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D48BFB-BE1B-48CD-93AC-5253E0EF9AB4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147CE-3286-417E-982A-DBAA46E9D47D}" type="datetimeFigureOut">
              <a:rPr lang="nl-NL" smtClean="0"/>
              <a:pPr/>
              <a:t>18-9-2019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D48BFB-BE1B-48CD-93AC-5253E0EF9AB4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147CE-3286-417E-982A-DBAA46E9D47D}" type="datetimeFigureOut">
              <a:rPr lang="nl-NL" smtClean="0"/>
              <a:pPr/>
              <a:t>18-9-2019</a:t>
            </a:fld>
            <a:endParaRPr lang="nl-NL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D48BFB-BE1B-48CD-93AC-5253E0EF9AB4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147CE-3286-417E-982A-DBAA46E9D47D}" type="datetimeFigureOut">
              <a:rPr lang="nl-NL" smtClean="0"/>
              <a:pPr/>
              <a:t>18-9-2019</a:t>
            </a:fld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D48BFB-BE1B-48CD-93AC-5253E0EF9AB4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147CE-3286-417E-982A-DBAA46E9D47D}" type="datetimeFigureOut">
              <a:rPr lang="nl-NL" smtClean="0"/>
              <a:pPr/>
              <a:t>18-9-2019</a:t>
            </a:fld>
            <a:endParaRPr lang="nl-NL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D48BFB-BE1B-48CD-93AC-5253E0EF9AB4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147CE-3286-417E-982A-DBAA46E9D47D}" type="datetimeFigureOut">
              <a:rPr lang="nl-NL" smtClean="0"/>
              <a:pPr/>
              <a:t>18-9-2019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D48BFB-BE1B-48CD-93AC-5253E0EF9AB4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147CE-3286-417E-982A-DBAA46E9D47D}" type="datetimeFigureOut">
              <a:rPr lang="nl-NL" smtClean="0"/>
              <a:pPr/>
              <a:t>18-9-2019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D48BFB-BE1B-48CD-93AC-5253E0EF9AB4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3147CE-3286-417E-982A-DBAA46E9D47D}" type="datetimeFigureOut">
              <a:rPr lang="nl-NL" smtClean="0"/>
              <a:pPr/>
              <a:t>18-9-2019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D48BFB-BE1B-48CD-93AC-5253E0EF9AB4}" type="slidenum">
              <a:rPr lang="nl-NL" smtClean="0"/>
              <a:pPr/>
              <a:t>‹nr.›</a:t>
            </a:fld>
            <a:endParaRPr lang="nl-N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bd.nl/schijndel/vleermuizen-redden-bomen-in-schijndel-voorlopig-van-kap~abec7b0c/104051736/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4" name="Afbeelding 3" descr="Logo jpeg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773194"/>
            <a:ext cx="9144000" cy="3311611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6" name="Rechthoek 5"/>
          <p:cNvSpPr/>
          <p:nvPr/>
        </p:nvSpPr>
        <p:spPr>
          <a:xfrm>
            <a:off x="642910" y="571479"/>
            <a:ext cx="7786742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l-NL" sz="4400" b="1" dirty="0" smtClean="0"/>
              <a:t>Dia I.:</a:t>
            </a:r>
          </a:p>
          <a:p>
            <a:endParaRPr lang="nl-NL" sz="2800" dirty="0" smtClean="0"/>
          </a:p>
          <a:p>
            <a:endParaRPr lang="nl-NL" sz="2800" dirty="0" smtClean="0"/>
          </a:p>
        </p:txBody>
      </p:sp>
      <p:pic>
        <p:nvPicPr>
          <p:cNvPr id="7" name="Afbeelding 6" descr="Logo jpeg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72264" y="285728"/>
            <a:ext cx="2571736" cy="931386"/>
          </a:xfrm>
          <a:prstGeom prst="rect">
            <a:avLst/>
          </a:prstGeom>
        </p:spPr>
      </p:pic>
      <p:sp>
        <p:nvSpPr>
          <p:cNvPr id="9" name="Rechthoek 8"/>
          <p:cNvSpPr/>
          <p:nvPr/>
        </p:nvSpPr>
        <p:spPr>
          <a:xfrm>
            <a:off x="714348" y="1428736"/>
            <a:ext cx="7715304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l-NL" sz="2800" dirty="0" smtClean="0"/>
              <a:t>Waarom houden vleermuizen een winterslaap?</a:t>
            </a:r>
          </a:p>
          <a:p>
            <a:r>
              <a:rPr lang="nl-NL" sz="2800" dirty="0" smtClean="0"/>
              <a:t>  </a:t>
            </a:r>
            <a:endParaRPr lang="nl-NL" sz="2800" dirty="0"/>
          </a:p>
        </p:txBody>
      </p:sp>
      <p:pic>
        <p:nvPicPr>
          <p:cNvPr id="11" name="image" descr="https://farm9.staticflickr.com/8204/8231382849_7cc73fc713.jpg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28662" y="2214554"/>
            <a:ext cx="6776342" cy="39629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6" name="Rechthoek 5"/>
          <p:cNvSpPr/>
          <p:nvPr/>
        </p:nvSpPr>
        <p:spPr>
          <a:xfrm>
            <a:off x="642910" y="571479"/>
            <a:ext cx="7786742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l-NL" sz="4400" b="1" dirty="0" smtClean="0"/>
              <a:t>Dia J.:</a:t>
            </a:r>
          </a:p>
          <a:p>
            <a:endParaRPr lang="nl-NL" sz="2800" dirty="0" smtClean="0"/>
          </a:p>
          <a:p>
            <a:endParaRPr lang="nl-NL" sz="2800" dirty="0" smtClean="0"/>
          </a:p>
        </p:txBody>
      </p:sp>
      <p:pic>
        <p:nvPicPr>
          <p:cNvPr id="7" name="Afbeelding 6" descr="Logo jpeg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72264" y="285728"/>
            <a:ext cx="2571736" cy="931386"/>
          </a:xfrm>
          <a:prstGeom prst="rect">
            <a:avLst/>
          </a:prstGeom>
        </p:spPr>
      </p:pic>
      <p:sp>
        <p:nvSpPr>
          <p:cNvPr id="9" name="Rechthoek 8"/>
          <p:cNvSpPr/>
          <p:nvPr/>
        </p:nvSpPr>
        <p:spPr>
          <a:xfrm>
            <a:off x="714348" y="1428736"/>
            <a:ext cx="7715304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l-NL" sz="2800" dirty="0" smtClean="0"/>
              <a:t>Kijk goed wat je straks gaat gebruiken in jouw eigen </a:t>
            </a:r>
            <a:r>
              <a:rPr lang="nl-NL" sz="2800" dirty="0" err="1" smtClean="0"/>
              <a:t>mini-waterzuivering</a:t>
            </a:r>
            <a:r>
              <a:rPr lang="nl-NL" sz="2800" dirty="0" smtClean="0"/>
              <a:t>.</a:t>
            </a:r>
          </a:p>
          <a:p>
            <a:r>
              <a:rPr lang="nl-NL" sz="2800" dirty="0" smtClean="0"/>
              <a:t>  </a:t>
            </a:r>
            <a:endParaRPr lang="nl-NL" sz="2800" dirty="0"/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857620" y="2000240"/>
            <a:ext cx="2746187" cy="41455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6" name="Rechthoek 5"/>
          <p:cNvSpPr/>
          <p:nvPr/>
        </p:nvSpPr>
        <p:spPr>
          <a:xfrm>
            <a:off x="642910" y="571479"/>
            <a:ext cx="7786742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l-NL" sz="4400" b="1" dirty="0" smtClean="0"/>
              <a:t>Dia K.:</a:t>
            </a:r>
          </a:p>
          <a:p>
            <a:endParaRPr lang="nl-NL" sz="2800" dirty="0" smtClean="0"/>
          </a:p>
          <a:p>
            <a:endParaRPr lang="nl-NL" sz="2800" dirty="0" smtClean="0"/>
          </a:p>
        </p:txBody>
      </p:sp>
      <p:pic>
        <p:nvPicPr>
          <p:cNvPr id="7" name="Afbeelding 6" descr="Logo jpeg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72264" y="285728"/>
            <a:ext cx="2571736" cy="931386"/>
          </a:xfrm>
          <a:prstGeom prst="rect">
            <a:avLst/>
          </a:prstGeom>
        </p:spPr>
      </p:pic>
      <p:sp>
        <p:nvSpPr>
          <p:cNvPr id="9" name="Rechthoek 8"/>
          <p:cNvSpPr/>
          <p:nvPr/>
        </p:nvSpPr>
        <p:spPr>
          <a:xfrm>
            <a:off x="714348" y="1428736"/>
            <a:ext cx="771530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l-NL" sz="2800" dirty="0" smtClean="0"/>
              <a:t>Maar wat is nu eigenlijk een etiket?  </a:t>
            </a:r>
            <a:endParaRPr lang="nl-NL" sz="2800" dirty="0"/>
          </a:p>
        </p:txBody>
      </p:sp>
      <p:pic>
        <p:nvPicPr>
          <p:cNvPr id="10" name="Afbeelding 9" descr="IMG_541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5400000">
            <a:off x="2223475" y="2562815"/>
            <a:ext cx="4500595" cy="3375446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6" name="Rechthoek 5"/>
          <p:cNvSpPr/>
          <p:nvPr/>
        </p:nvSpPr>
        <p:spPr>
          <a:xfrm>
            <a:off x="642910" y="571479"/>
            <a:ext cx="7786742" cy="15081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l-NL" sz="3600" b="1" dirty="0" smtClean="0"/>
              <a:t>Dia L.:</a:t>
            </a:r>
          </a:p>
          <a:p>
            <a:endParaRPr lang="nl-NL" sz="2800" dirty="0" smtClean="0"/>
          </a:p>
          <a:p>
            <a:endParaRPr lang="nl-NL" sz="2800" dirty="0" smtClean="0"/>
          </a:p>
        </p:txBody>
      </p:sp>
      <p:pic>
        <p:nvPicPr>
          <p:cNvPr id="7" name="Afbeelding 6" descr="Logo jpeg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72264" y="285728"/>
            <a:ext cx="2571736" cy="931386"/>
          </a:xfrm>
          <a:prstGeom prst="rect">
            <a:avLst/>
          </a:prstGeom>
        </p:spPr>
      </p:pic>
      <p:sp>
        <p:nvSpPr>
          <p:cNvPr id="9" name="Rechthoek 8"/>
          <p:cNvSpPr/>
          <p:nvPr/>
        </p:nvSpPr>
        <p:spPr>
          <a:xfrm>
            <a:off x="714348" y="1214422"/>
            <a:ext cx="7715304" cy="50013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l-NL" sz="2800" dirty="0" smtClean="0"/>
              <a:t>Het etiket mag voldoen aan:</a:t>
            </a:r>
          </a:p>
          <a:p>
            <a:endParaRPr lang="nl-NL" sz="1100" dirty="0" smtClean="0"/>
          </a:p>
          <a:p>
            <a:pPr>
              <a:buFont typeface="Arial" pitchFamily="34" charset="0"/>
              <a:buChar char="•"/>
            </a:pPr>
            <a:r>
              <a:rPr lang="nl-NL" sz="2800" dirty="0" smtClean="0"/>
              <a:t>   	een naam/ titel</a:t>
            </a:r>
          </a:p>
          <a:p>
            <a:pPr lvl="0">
              <a:buFont typeface="Arial" pitchFamily="34" charset="0"/>
              <a:buChar char="•"/>
            </a:pPr>
            <a:r>
              <a:rPr lang="nl-NL" sz="2800" dirty="0" smtClean="0"/>
              <a:t> 	de ingrediënten die je gaat </a:t>
            </a:r>
            <a:r>
              <a:rPr lang="nl-NL" sz="2800" dirty="0" smtClean="0"/>
              <a:t>gebruiken </a:t>
            </a:r>
            <a:r>
              <a:rPr lang="nl-NL" sz="2800" dirty="0" smtClean="0"/>
              <a:t>in jouw 	</a:t>
            </a:r>
            <a:r>
              <a:rPr lang="nl-NL" sz="2800" dirty="0" err="1" smtClean="0"/>
              <a:t>mini-waterzuivering</a:t>
            </a:r>
            <a:r>
              <a:rPr lang="nl-NL" sz="2800" dirty="0" smtClean="0"/>
              <a:t>, dit met plaatjes en/ of 	woorden</a:t>
            </a:r>
          </a:p>
          <a:p>
            <a:pPr>
              <a:buFont typeface="Arial" pitchFamily="34" charset="0"/>
              <a:buChar char="•"/>
            </a:pPr>
            <a:r>
              <a:rPr lang="nl-NL" sz="2800" dirty="0" smtClean="0"/>
              <a:t>   	kleuren</a:t>
            </a:r>
          </a:p>
          <a:p>
            <a:pPr>
              <a:buFont typeface="Arial" pitchFamily="34" charset="0"/>
              <a:buChar char="•"/>
            </a:pPr>
            <a:r>
              <a:rPr lang="nl-NL" sz="2800" dirty="0" smtClean="0"/>
              <a:t>   	duidelijk herkenbaar of leesbaar</a:t>
            </a:r>
          </a:p>
          <a:p>
            <a:pPr>
              <a:buFont typeface="Arial" pitchFamily="34" charset="0"/>
              <a:buChar char="•"/>
            </a:pPr>
            <a:r>
              <a:rPr lang="nl-NL" sz="2800" dirty="0" smtClean="0"/>
              <a:t>   	de maat en hoe je het uiteindelijke etiket 	bevestigd mag je zelf bepalen maar de 	inhoud van de </a:t>
            </a:r>
            <a:r>
              <a:rPr lang="nl-NL" sz="2800" dirty="0" err="1" smtClean="0"/>
              <a:t>mini-waterzuivering</a:t>
            </a:r>
            <a:r>
              <a:rPr lang="nl-NL" sz="2800" dirty="0" smtClean="0"/>
              <a:t> </a:t>
            </a:r>
          </a:p>
          <a:p>
            <a:r>
              <a:rPr lang="nl-NL" sz="2800" dirty="0" smtClean="0"/>
              <a:t>     	moet wel goed zichtbaar blijven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6" name="Rechthoek 5"/>
          <p:cNvSpPr/>
          <p:nvPr/>
        </p:nvSpPr>
        <p:spPr>
          <a:xfrm>
            <a:off x="642910" y="571479"/>
            <a:ext cx="7786742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l-NL" sz="4400" b="1" dirty="0" smtClean="0"/>
              <a:t>Dia M.:</a:t>
            </a:r>
          </a:p>
          <a:p>
            <a:endParaRPr lang="nl-NL" sz="2800" dirty="0" smtClean="0"/>
          </a:p>
          <a:p>
            <a:endParaRPr lang="nl-NL" sz="2800" dirty="0" smtClean="0"/>
          </a:p>
        </p:txBody>
      </p:sp>
      <p:pic>
        <p:nvPicPr>
          <p:cNvPr id="7" name="Afbeelding 6" descr="Logo jpeg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72264" y="285728"/>
            <a:ext cx="2571736" cy="931386"/>
          </a:xfrm>
          <a:prstGeom prst="rect">
            <a:avLst/>
          </a:prstGeom>
        </p:spPr>
      </p:pic>
      <p:sp>
        <p:nvSpPr>
          <p:cNvPr id="9" name="Rechthoek 8"/>
          <p:cNvSpPr/>
          <p:nvPr/>
        </p:nvSpPr>
        <p:spPr>
          <a:xfrm>
            <a:off x="714348" y="1428736"/>
            <a:ext cx="771530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l-NL" sz="2800" dirty="0" smtClean="0"/>
              <a:t>Voorbeelden van etiketten</a:t>
            </a:r>
            <a:endParaRPr lang="nl-NL" sz="2800" dirty="0"/>
          </a:p>
        </p:txBody>
      </p:sp>
      <p:pic>
        <p:nvPicPr>
          <p:cNvPr id="8" name="Afbeelding 7" descr="IMG_541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5400000">
            <a:off x="2277919" y="2508371"/>
            <a:ext cx="4636549" cy="3477412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6" name="Rechthoek 5"/>
          <p:cNvSpPr/>
          <p:nvPr/>
        </p:nvSpPr>
        <p:spPr>
          <a:xfrm>
            <a:off x="642910" y="571479"/>
            <a:ext cx="7786742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l-NL" sz="4400" b="1" dirty="0" smtClean="0"/>
              <a:t>Dia N.:</a:t>
            </a:r>
          </a:p>
          <a:p>
            <a:endParaRPr lang="nl-NL" sz="2800" dirty="0" smtClean="0"/>
          </a:p>
          <a:p>
            <a:endParaRPr lang="nl-NL" sz="2800" dirty="0" smtClean="0"/>
          </a:p>
        </p:txBody>
      </p:sp>
      <p:pic>
        <p:nvPicPr>
          <p:cNvPr id="7" name="Afbeelding 6" descr="Logo jpeg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72264" y="285728"/>
            <a:ext cx="2571736" cy="931386"/>
          </a:xfrm>
          <a:prstGeom prst="rect">
            <a:avLst/>
          </a:prstGeom>
        </p:spPr>
      </p:pic>
      <p:sp>
        <p:nvSpPr>
          <p:cNvPr id="9" name="Rechthoek 8"/>
          <p:cNvSpPr/>
          <p:nvPr/>
        </p:nvSpPr>
        <p:spPr>
          <a:xfrm>
            <a:off x="714348" y="1428736"/>
            <a:ext cx="771530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l-NL" sz="2800" dirty="0" smtClean="0"/>
              <a:t>Voorbeelden van etiketten</a:t>
            </a:r>
            <a:endParaRPr lang="nl-NL" sz="2800" dirty="0"/>
          </a:p>
        </p:txBody>
      </p:sp>
      <p:pic>
        <p:nvPicPr>
          <p:cNvPr id="10" name="Afbeelding 9" descr="IMG_541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5400000">
            <a:off x="2320891" y="2679713"/>
            <a:ext cx="4292773" cy="3219580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4" name="Afbeelding 3" descr="Logo jpeg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773194"/>
            <a:ext cx="9144000" cy="3311611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5" name="Picture 4" descr="https://natuurparkkronenkamp.nl/wpmapje/wp-content/uploads/2017/11/natuurpark-kronenkamp-winterlandschap.jpg"/>
          <p:cNvPicPr>
            <a:picLocks noChangeAspect="1" noChangeArrowheads="1"/>
          </p:cNvPicPr>
          <p:nvPr/>
        </p:nvPicPr>
        <p:blipFill>
          <a:blip r:embed="rId2"/>
          <a:srcRect l="8310" t="10118" r="16488"/>
          <a:stretch>
            <a:fillRect/>
          </a:stretch>
        </p:blipFill>
        <p:spPr bwMode="auto">
          <a:xfrm>
            <a:off x="1857356" y="2143116"/>
            <a:ext cx="5460726" cy="4378788"/>
          </a:xfrm>
          <a:prstGeom prst="rect">
            <a:avLst/>
          </a:prstGeom>
          <a:noFill/>
        </p:spPr>
      </p:pic>
      <p:sp>
        <p:nvSpPr>
          <p:cNvPr id="6" name="Rechthoek 5"/>
          <p:cNvSpPr/>
          <p:nvPr/>
        </p:nvSpPr>
        <p:spPr>
          <a:xfrm>
            <a:off x="642910" y="357167"/>
            <a:ext cx="7786742" cy="15081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l-NL" sz="3600" b="1" dirty="0" smtClean="0"/>
              <a:t>Dia A.:</a:t>
            </a:r>
          </a:p>
          <a:p>
            <a:r>
              <a:rPr lang="nl-NL" sz="2800" dirty="0" smtClean="0"/>
              <a:t>Natuurpark de Kronenkamp is een </a:t>
            </a:r>
          </a:p>
          <a:p>
            <a:r>
              <a:rPr lang="nl-NL" sz="2800" dirty="0" smtClean="0"/>
              <a:t>monument, maar wat is eigenlijk een monument?</a:t>
            </a:r>
          </a:p>
        </p:txBody>
      </p:sp>
      <p:pic>
        <p:nvPicPr>
          <p:cNvPr id="7" name="Afbeelding 6" descr="Logo jpeg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72264" y="285728"/>
            <a:ext cx="2571736" cy="931386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6" name="Rechthoek 5"/>
          <p:cNvSpPr/>
          <p:nvPr/>
        </p:nvSpPr>
        <p:spPr>
          <a:xfrm>
            <a:off x="642910" y="500041"/>
            <a:ext cx="7786742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l-NL" sz="4400" b="1" dirty="0" smtClean="0"/>
              <a:t>Dia B.:</a:t>
            </a:r>
          </a:p>
          <a:p>
            <a:r>
              <a:rPr lang="nl-NL" sz="2800" dirty="0" smtClean="0"/>
              <a:t>Wat is vroeger de functie geweest van Natuurpark de Kronenkamp?</a:t>
            </a:r>
          </a:p>
        </p:txBody>
      </p:sp>
      <p:pic>
        <p:nvPicPr>
          <p:cNvPr id="7" name="Afbeelding 6" descr="Logo jpeg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72264" y="285728"/>
            <a:ext cx="2571736" cy="931386"/>
          </a:xfrm>
          <a:prstGeom prst="rect">
            <a:avLst/>
          </a:prstGeom>
        </p:spPr>
      </p:pic>
      <p:pic>
        <p:nvPicPr>
          <p:cNvPr id="8" name="Picture 3" descr="http://cloud.pubble.nl/05e27930/content/2016/12/25d29da2-3705-4750-b58b-468e1b13036e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00166" y="2571744"/>
            <a:ext cx="6468312" cy="381204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nl-NL" dirty="0" smtClean="0"/>
              <a:t/>
            </a:r>
            <a:br>
              <a:rPr lang="nl-NL" dirty="0" smtClean="0"/>
            </a:br>
            <a:endParaRPr lang="nl-NL" dirty="0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6" name="Rechthoek 5"/>
          <p:cNvSpPr/>
          <p:nvPr/>
        </p:nvSpPr>
        <p:spPr>
          <a:xfrm>
            <a:off x="642910" y="500041"/>
            <a:ext cx="7786742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l-NL" sz="4400" b="1" dirty="0" smtClean="0"/>
              <a:t>Dia C.:</a:t>
            </a:r>
          </a:p>
          <a:p>
            <a:r>
              <a:rPr lang="nl-NL" sz="2800" dirty="0" smtClean="0"/>
              <a:t>Eén gebouw is verbouwd, welke functie krijgt dit gebouw?</a:t>
            </a:r>
          </a:p>
        </p:txBody>
      </p:sp>
      <p:pic>
        <p:nvPicPr>
          <p:cNvPr id="7" name="Afbeelding 6" descr="Logo jpeg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72264" y="285728"/>
            <a:ext cx="2571736" cy="931386"/>
          </a:xfrm>
          <a:prstGeom prst="rect">
            <a:avLst/>
          </a:prstGeom>
        </p:spPr>
      </p:pic>
      <p:pic>
        <p:nvPicPr>
          <p:cNvPr id="9" name="Picture 2" descr="De bronafbeelding bekijken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95553" y="2382387"/>
            <a:ext cx="6940681" cy="390413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nl-NL" dirty="0" smtClean="0"/>
              <a:t/>
            </a:r>
            <a:br>
              <a:rPr lang="nl-NL" dirty="0" smtClean="0"/>
            </a:br>
            <a:endParaRPr lang="nl-NL" dirty="0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6" name="Rechthoek 5"/>
          <p:cNvSpPr/>
          <p:nvPr/>
        </p:nvSpPr>
        <p:spPr>
          <a:xfrm>
            <a:off x="642910" y="500041"/>
            <a:ext cx="7786742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l-NL" sz="4400" b="1" dirty="0" smtClean="0"/>
              <a:t>Dia D.:</a:t>
            </a:r>
          </a:p>
          <a:p>
            <a:r>
              <a:rPr lang="nl-NL" sz="2800" dirty="0" smtClean="0"/>
              <a:t>Er is een expositie van dieren te zien in het ontmoetingscentrum, welke dieren zijn dit?</a:t>
            </a:r>
            <a:endParaRPr lang="nl-NL" sz="2800" b="1" dirty="0" smtClean="0"/>
          </a:p>
        </p:txBody>
      </p:sp>
      <p:pic>
        <p:nvPicPr>
          <p:cNvPr id="7" name="Afbeelding 6" descr="Logo jpeg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72264" y="285728"/>
            <a:ext cx="2571736" cy="931386"/>
          </a:xfrm>
          <a:prstGeom prst="rect">
            <a:avLst/>
          </a:prstGeom>
        </p:spPr>
      </p:pic>
      <p:pic>
        <p:nvPicPr>
          <p:cNvPr id="8" name="Picture 2" descr="De 'mogelijke' aanwezigheid van vleermuizen legt het werk in de Schijndelse wijk Hoevenbraak plat.">
            <a:hlinkClick r:id="rId3"/>
          </p:cNvPr>
          <p:cNvPicPr>
            <a:picLocks noChangeAspect="1" noChangeArrowheads="1"/>
          </p:cNvPicPr>
          <p:nvPr/>
        </p:nvPicPr>
        <p:blipFill>
          <a:blip r:embed="rId4"/>
          <a:srcRect b="6591"/>
          <a:stretch>
            <a:fillRect/>
          </a:stretch>
        </p:blipFill>
        <p:spPr bwMode="auto">
          <a:xfrm>
            <a:off x="1214414" y="2357430"/>
            <a:ext cx="6331538" cy="393713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nl-NL" dirty="0" smtClean="0"/>
              <a:t/>
            </a:r>
            <a:br>
              <a:rPr lang="nl-NL" dirty="0" smtClean="0"/>
            </a:br>
            <a:endParaRPr lang="nl-NL" dirty="0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6" name="Rechthoek 5"/>
          <p:cNvSpPr/>
          <p:nvPr/>
        </p:nvSpPr>
        <p:spPr>
          <a:xfrm>
            <a:off x="642910" y="571479"/>
            <a:ext cx="7786742" cy="42165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l-NL" sz="4400" b="1" dirty="0" smtClean="0"/>
              <a:t>Dia E.:</a:t>
            </a:r>
          </a:p>
          <a:p>
            <a:endParaRPr lang="nl-NL" sz="2800" dirty="0" smtClean="0"/>
          </a:p>
          <a:p>
            <a:r>
              <a:rPr lang="nl-NL" sz="2800" dirty="0" smtClean="0"/>
              <a:t>Wat is de vleermuis voor een dier? Maak een keuze uit onderstaande antwoorden</a:t>
            </a:r>
          </a:p>
          <a:p>
            <a:endParaRPr lang="nl-NL" sz="2800" dirty="0" smtClean="0"/>
          </a:p>
          <a:p>
            <a:pPr lvl="0">
              <a:buFont typeface="Arial" pitchFamily="34" charset="0"/>
              <a:buChar char="•"/>
            </a:pPr>
            <a:r>
              <a:rPr lang="nl-NL" sz="2800" dirty="0" smtClean="0"/>
              <a:t>  Knaagdier</a:t>
            </a:r>
          </a:p>
          <a:p>
            <a:pPr lvl="0">
              <a:buFont typeface="Arial" pitchFamily="34" charset="0"/>
              <a:buChar char="•"/>
            </a:pPr>
            <a:r>
              <a:rPr lang="nl-NL" sz="2800" dirty="0" smtClean="0"/>
              <a:t>  Weekdier</a:t>
            </a:r>
          </a:p>
          <a:p>
            <a:pPr lvl="0">
              <a:buFont typeface="Arial" pitchFamily="34" charset="0"/>
              <a:buChar char="•"/>
            </a:pPr>
            <a:r>
              <a:rPr lang="nl-NL" sz="2800" dirty="0" smtClean="0"/>
              <a:t>  Zoogdier</a:t>
            </a:r>
          </a:p>
          <a:p>
            <a:pPr lvl="0">
              <a:buFont typeface="Arial" pitchFamily="34" charset="0"/>
              <a:buChar char="•"/>
            </a:pPr>
            <a:r>
              <a:rPr lang="nl-NL" sz="2800" dirty="0" smtClean="0"/>
              <a:t>  Vogel</a:t>
            </a:r>
          </a:p>
        </p:txBody>
      </p:sp>
      <p:pic>
        <p:nvPicPr>
          <p:cNvPr id="7" name="Afbeelding 6" descr="Logo jpeg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72264" y="285728"/>
            <a:ext cx="2571736" cy="931386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nl-NL" dirty="0" smtClean="0"/>
              <a:t/>
            </a:r>
            <a:br>
              <a:rPr lang="nl-NL" dirty="0" smtClean="0"/>
            </a:br>
            <a:endParaRPr lang="nl-NL" dirty="0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6" name="Rechthoek 5"/>
          <p:cNvSpPr/>
          <p:nvPr/>
        </p:nvSpPr>
        <p:spPr>
          <a:xfrm>
            <a:off x="642910" y="571479"/>
            <a:ext cx="7786742" cy="24929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l-NL" sz="4400" b="1" dirty="0" smtClean="0"/>
              <a:t>Dia F.:</a:t>
            </a:r>
          </a:p>
          <a:p>
            <a:endParaRPr lang="nl-NL" sz="2800" dirty="0" smtClean="0"/>
          </a:p>
          <a:p>
            <a:r>
              <a:rPr lang="nl-NL" sz="2800" dirty="0" smtClean="0"/>
              <a:t>Een vleermuis waarop hun harige vacht en gebit goed te zien is</a:t>
            </a:r>
          </a:p>
          <a:p>
            <a:endParaRPr lang="nl-NL" sz="2800" dirty="0" smtClean="0"/>
          </a:p>
        </p:txBody>
      </p:sp>
      <p:pic>
        <p:nvPicPr>
          <p:cNvPr id="7" name="Afbeelding 6" descr="Logo jpeg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72264" y="285728"/>
            <a:ext cx="2571736" cy="931386"/>
          </a:xfrm>
          <a:prstGeom prst="rect">
            <a:avLst/>
          </a:prstGeom>
        </p:spPr>
      </p:pic>
      <p:pic>
        <p:nvPicPr>
          <p:cNvPr id="8" name="Picture 2" descr="https://www.natuurpunt.be/sites/default/files/styles/content-wide/public/vale_vleermuis_hugo_willocx.jpg?itok=N9gsV9uN&amp;c=213e3c77ddb1b13edf85091ce20b7fcb"/>
          <p:cNvPicPr>
            <a:picLocks noChangeAspect="1" noChangeArrowheads="1"/>
          </p:cNvPicPr>
          <p:nvPr/>
        </p:nvPicPr>
        <p:blipFill>
          <a:blip r:embed="rId3"/>
          <a:srcRect l="3191" r="3181"/>
          <a:stretch>
            <a:fillRect/>
          </a:stretch>
        </p:blipFill>
        <p:spPr bwMode="auto">
          <a:xfrm>
            <a:off x="571472" y="3000372"/>
            <a:ext cx="8246853" cy="281418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4143372" y="3500438"/>
            <a:ext cx="4314828" cy="2643206"/>
          </a:xfrm>
        </p:spPr>
        <p:txBody>
          <a:bodyPr>
            <a:normAutofit/>
          </a:bodyPr>
          <a:lstStyle/>
          <a:p>
            <a:endParaRPr lang="nl-NL" dirty="0" smtClean="0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6" name="Rechthoek 5"/>
          <p:cNvSpPr/>
          <p:nvPr/>
        </p:nvSpPr>
        <p:spPr>
          <a:xfrm>
            <a:off x="642910" y="571479"/>
            <a:ext cx="7786742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l-NL" sz="4400" b="1" dirty="0" smtClean="0"/>
              <a:t>Dia G.:</a:t>
            </a:r>
          </a:p>
          <a:p>
            <a:endParaRPr lang="nl-NL" sz="2800" dirty="0" smtClean="0"/>
          </a:p>
          <a:p>
            <a:endParaRPr lang="nl-NL" sz="2800" dirty="0" smtClean="0"/>
          </a:p>
        </p:txBody>
      </p:sp>
      <p:pic>
        <p:nvPicPr>
          <p:cNvPr id="7" name="Afbeelding 6" descr="Logo jpeg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72264" y="285728"/>
            <a:ext cx="2571736" cy="931386"/>
          </a:xfrm>
          <a:prstGeom prst="rect">
            <a:avLst/>
          </a:prstGeom>
        </p:spPr>
      </p:pic>
      <p:sp>
        <p:nvSpPr>
          <p:cNvPr id="9" name="Rechthoek 8"/>
          <p:cNvSpPr/>
          <p:nvPr/>
        </p:nvSpPr>
        <p:spPr>
          <a:xfrm>
            <a:off x="785786" y="1500174"/>
            <a:ext cx="6072214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l-NL" sz="2800" dirty="0" smtClean="0"/>
              <a:t>Wat eten de vleermuizen die in Nederland voorkomen? Maak een keuze uit onderstaande antwoorden, 2 antwoorden zijn juist</a:t>
            </a:r>
            <a:br>
              <a:rPr lang="nl-NL" sz="2800" dirty="0" smtClean="0"/>
            </a:br>
            <a:r>
              <a:rPr lang="nl-NL" sz="2800" dirty="0" smtClean="0"/>
              <a:t/>
            </a:r>
            <a:br>
              <a:rPr lang="nl-NL" sz="2800" dirty="0" smtClean="0"/>
            </a:br>
            <a:r>
              <a:rPr lang="nl-NL" sz="2800" dirty="0" smtClean="0"/>
              <a:t>  muizen</a:t>
            </a:r>
            <a:br>
              <a:rPr lang="nl-NL" sz="2800" dirty="0" smtClean="0"/>
            </a:br>
            <a:r>
              <a:rPr lang="nl-NL" sz="2800" dirty="0" smtClean="0"/>
              <a:t>  insecten</a:t>
            </a:r>
            <a:br>
              <a:rPr lang="nl-NL" sz="2800" dirty="0" smtClean="0"/>
            </a:br>
            <a:r>
              <a:rPr lang="nl-NL" sz="2800" dirty="0" smtClean="0"/>
              <a:t>  planten</a:t>
            </a:r>
            <a:br>
              <a:rPr lang="nl-NL" sz="2800" dirty="0" smtClean="0"/>
            </a:br>
            <a:r>
              <a:rPr lang="nl-NL" sz="2800" dirty="0" smtClean="0"/>
              <a:t>  spinnen</a:t>
            </a:r>
            <a:endParaRPr lang="nl-NL" sz="28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6" name="Rechthoek 5"/>
          <p:cNvSpPr/>
          <p:nvPr/>
        </p:nvSpPr>
        <p:spPr>
          <a:xfrm>
            <a:off x="642910" y="571479"/>
            <a:ext cx="7786742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l-NL" sz="4400" b="1" dirty="0" smtClean="0"/>
              <a:t>Dia H.:</a:t>
            </a:r>
          </a:p>
          <a:p>
            <a:endParaRPr lang="nl-NL" sz="2800" dirty="0" smtClean="0"/>
          </a:p>
          <a:p>
            <a:endParaRPr lang="nl-NL" sz="2800" dirty="0" smtClean="0"/>
          </a:p>
        </p:txBody>
      </p:sp>
      <p:pic>
        <p:nvPicPr>
          <p:cNvPr id="7" name="Afbeelding 6" descr="Logo jpeg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72264" y="285728"/>
            <a:ext cx="2571736" cy="931386"/>
          </a:xfrm>
          <a:prstGeom prst="rect">
            <a:avLst/>
          </a:prstGeom>
        </p:spPr>
      </p:pic>
      <p:sp>
        <p:nvSpPr>
          <p:cNvPr id="9" name="Rechthoek 8"/>
          <p:cNvSpPr/>
          <p:nvPr/>
        </p:nvSpPr>
        <p:spPr>
          <a:xfrm>
            <a:off x="714348" y="1428736"/>
            <a:ext cx="7715304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l-NL" sz="2800" dirty="0" smtClean="0"/>
              <a:t>De vleermuis verovert op deze wijze zijn prooi</a:t>
            </a:r>
            <a:endParaRPr lang="nl-NL" sz="3200" dirty="0" smtClean="0"/>
          </a:p>
          <a:p>
            <a:r>
              <a:rPr lang="nl-NL" sz="2800" dirty="0" smtClean="0"/>
              <a:t>  </a:t>
            </a:r>
            <a:endParaRPr lang="nl-NL" sz="2800" dirty="0"/>
          </a:p>
        </p:txBody>
      </p:sp>
      <p:pic>
        <p:nvPicPr>
          <p:cNvPr id="8" name="image" descr="http://www.ivnvechtplassen.org/werkstuk/echolocatie.jpg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14348" y="2214554"/>
            <a:ext cx="7498891" cy="42492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-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</TotalTime>
  <Words>199</Words>
  <Application>Microsoft Office PowerPoint</Application>
  <PresentationFormat>Diavoorstelling (4:3)</PresentationFormat>
  <Paragraphs>50</Paragraphs>
  <Slides>16</Slides>
  <Notes>0</Notes>
  <HiddenSlides>0</HiddenSlides>
  <MMClips>0</MMClips>
  <ScaleCrop>false</ScaleCrop>
  <HeadingPairs>
    <vt:vector size="4" baseType="variant">
      <vt:variant>
        <vt:lpstr>Thema</vt:lpstr>
      </vt:variant>
      <vt:variant>
        <vt:i4>1</vt:i4>
      </vt:variant>
      <vt:variant>
        <vt:lpstr>Diatitels</vt:lpstr>
      </vt:variant>
      <vt:variant>
        <vt:i4>16</vt:i4>
      </vt:variant>
    </vt:vector>
  </HeadingPairs>
  <TitlesOfParts>
    <vt:vector size="17" baseType="lpstr">
      <vt:lpstr>Office-thema</vt:lpstr>
      <vt:lpstr>Dia 1</vt:lpstr>
      <vt:lpstr>Dia 2</vt:lpstr>
      <vt:lpstr>Dia 3</vt:lpstr>
      <vt:lpstr> </vt:lpstr>
      <vt:lpstr> </vt:lpstr>
      <vt:lpstr> </vt:lpstr>
      <vt:lpstr> </vt:lpstr>
      <vt:lpstr>Dia 8</vt:lpstr>
      <vt:lpstr>Dia 9</vt:lpstr>
      <vt:lpstr>Dia 10</vt:lpstr>
      <vt:lpstr>Dia 11</vt:lpstr>
      <vt:lpstr>Dia 12</vt:lpstr>
      <vt:lpstr>Dia 13</vt:lpstr>
      <vt:lpstr>Dia 14</vt:lpstr>
      <vt:lpstr>Dia 15</vt:lpstr>
      <vt:lpstr>Dia 16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 1</dc:title>
  <dc:creator>Mirjan</dc:creator>
  <cp:lastModifiedBy>Mirjan</cp:lastModifiedBy>
  <cp:revision>4</cp:revision>
  <dcterms:created xsi:type="dcterms:W3CDTF">2019-08-26T14:06:32Z</dcterms:created>
  <dcterms:modified xsi:type="dcterms:W3CDTF">2019-09-18T21:12:12Z</dcterms:modified>
</cp:coreProperties>
</file>